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6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91D3-240D-234A-83E4-88F5893B6C4C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3695-E1CD-194E-B7BD-5B275D2A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04" y="1839706"/>
            <a:ext cx="5596344" cy="4580878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1379095" y="1783830"/>
            <a:ext cx="1266134" cy="1492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2" y="2277122"/>
            <a:ext cx="7747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09" y="2811586"/>
            <a:ext cx="774700" cy="876300"/>
          </a:xfrm>
          <a:prstGeom prst="rect">
            <a:avLst/>
          </a:prstGeom>
        </p:spPr>
      </p:pic>
      <p:sp>
        <p:nvSpPr>
          <p:cNvPr id="10" name="Snip Diagonal Corner Rectangle 9"/>
          <p:cNvSpPr/>
          <p:nvPr/>
        </p:nvSpPr>
        <p:spPr>
          <a:xfrm>
            <a:off x="1142269" y="3769892"/>
            <a:ext cx="1739786" cy="102664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James Smith,</a:t>
            </a:r>
          </a:p>
          <a:p>
            <a:pPr algn="ctr"/>
            <a:r>
              <a:rPr lang="en-US" dirty="0" smtClean="0"/>
              <a:t>Broad Street,</a:t>
            </a:r>
          </a:p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030" y="2715272"/>
            <a:ext cx="1035240" cy="1035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94570" y="2735751"/>
            <a:ext cx="7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DOTX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9095" y="3447738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216" y="1428026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Curam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2747145" y="2530215"/>
            <a:ext cx="6370895" cy="70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762135" y="3447738"/>
            <a:ext cx="6370895" cy="835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26971" y="107361"/>
            <a:ext cx="5125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LAUNCHES MSWORD 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OPENS DOTX IN MSWORD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SAVES DOC TO DB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SENDS IN VARIABLE DATA USING MS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SAVES DOC TO DB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CASEWORKER CAN EDIT / SAVE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16989" y="310508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DOCX</a:t>
            </a:r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551" y="2771582"/>
            <a:ext cx="1575342" cy="97893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447730" y="24570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CURAM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183260" y="3232892"/>
            <a:ext cx="27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68270" y="3474415"/>
            <a:ext cx="28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94995" y="380287"/>
            <a:ext cx="176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OLD WAY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2973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07" y="2471497"/>
            <a:ext cx="4945238" cy="4047917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1379095" y="1783830"/>
            <a:ext cx="1266134" cy="1492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2" y="2277122"/>
            <a:ext cx="7747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79" y="2696268"/>
            <a:ext cx="774700" cy="876300"/>
          </a:xfrm>
          <a:prstGeom prst="rect">
            <a:avLst/>
          </a:prstGeom>
        </p:spPr>
      </p:pic>
      <p:sp>
        <p:nvSpPr>
          <p:cNvPr id="10" name="Snip Diagonal Corner Rectangle 9"/>
          <p:cNvSpPr/>
          <p:nvPr/>
        </p:nvSpPr>
        <p:spPr>
          <a:xfrm>
            <a:off x="1142269" y="3769892"/>
            <a:ext cx="1739786" cy="102664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James Smith,</a:t>
            </a:r>
          </a:p>
          <a:p>
            <a:pPr algn="ctr"/>
            <a:r>
              <a:rPr lang="en-US" dirty="0" smtClean="0"/>
              <a:t>Broad Street,</a:t>
            </a:r>
          </a:p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316" y="2736992"/>
            <a:ext cx="910456" cy="9104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94570" y="2735751"/>
            <a:ext cx="7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DOTX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9095" y="3447738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216" y="1428026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Curam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17" name="Lightning Bolt 16"/>
          <p:cNvSpPr/>
          <p:nvPr/>
        </p:nvSpPr>
        <p:spPr>
          <a:xfrm>
            <a:off x="3935822" y="2471497"/>
            <a:ext cx="851714" cy="117595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>
            <a:off x="2882055" y="2530215"/>
            <a:ext cx="1025581" cy="623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0"/>
          </p:cNvCxnSpPr>
          <p:nvPr/>
        </p:nvCxnSpPr>
        <p:spPr>
          <a:xfrm flipV="1">
            <a:off x="2882055" y="3276600"/>
            <a:ext cx="1025581" cy="1006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499164" y="3178378"/>
            <a:ext cx="1136437" cy="394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4787536" y="3147175"/>
            <a:ext cx="653894" cy="6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8602" y="212952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Gen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2204" y="314717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7382" y="1517816"/>
            <a:ext cx="4370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CURAM PROVIDES DOWNLOAD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CASEWORKER OPENS IN ANY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CASEWORKER UPLOADS WHEN FINISHED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147" y="2740638"/>
            <a:ext cx="875479" cy="875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675" y="3262385"/>
            <a:ext cx="693603" cy="5923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762" y="3647448"/>
            <a:ext cx="896010" cy="8960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4047" y="3713778"/>
            <a:ext cx="781677" cy="7816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94995" y="380287"/>
            <a:ext cx="190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NEW WAY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79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Duffy</dc:creator>
  <cp:lastModifiedBy>CONOR Duffy</cp:lastModifiedBy>
  <cp:revision>6</cp:revision>
  <dcterms:created xsi:type="dcterms:W3CDTF">2017-05-12T10:58:43Z</dcterms:created>
  <dcterms:modified xsi:type="dcterms:W3CDTF">2017-05-12T14:18:08Z</dcterms:modified>
</cp:coreProperties>
</file>