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9CA0C1-53EE-4731-AE20-D6E7C00D199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4B05B6-9296-44DF-9A79-DE8ED1A7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189" TargetMode="External"/><Relationship Id="rId3" Type="http://schemas.openxmlformats.org/officeDocument/2006/relationships/hyperlink" Target="https://www.sparkfun.com/products/13259" TargetMode="External"/><Relationship Id="rId7" Type="http://schemas.openxmlformats.org/officeDocument/2006/relationships/hyperlink" Target="https://www.adafruit.com/product/754" TargetMode="External"/><Relationship Id="rId2" Type="http://schemas.openxmlformats.org/officeDocument/2006/relationships/hyperlink" Target="https://www.sparkfun.com/products/131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3346" TargetMode="External"/><Relationship Id="rId5" Type="http://schemas.openxmlformats.org/officeDocument/2006/relationships/hyperlink" Target="https://www.sparkfun.com/products/13301" TargetMode="External"/><Relationship Id="rId4" Type="http://schemas.openxmlformats.org/officeDocument/2006/relationships/hyperlink" Target="https://www.sparkfun.com/products/13302" TargetMode="External"/><Relationship Id="rId9" Type="http://schemas.openxmlformats.org/officeDocument/2006/relationships/hyperlink" Target="https://www.servocity.com/hs-422-servo#258=24&amp;259=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34A4B4BF-3CF3-4092-B46B-9C8FE3A7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62" r="-1" b="25389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2C33D-0F20-4762-BAA1-15FEAF0FE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Angry-Owl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AD0F8-02C8-42AA-9CFE-655C7325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00">
                <a:solidFill>
                  <a:schemeClr val="tx2">
                    <a:lumMod val="40000"/>
                    <a:lumOff val="60000"/>
                  </a:schemeClr>
                </a:solidFill>
              </a:rPr>
              <a:t>Jamie Lee &amp; Jingyi Yu</a:t>
            </a:r>
          </a:p>
          <a:p>
            <a:pPr algn="ctr">
              <a:lnSpc>
                <a:spcPct val="90000"/>
              </a:lnSpc>
            </a:pPr>
            <a:r>
              <a:rPr lang="en-US" sz="900">
                <a:solidFill>
                  <a:schemeClr val="tx2">
                    <a:lumMod val="40000"/>
                    <a:lumOff val="60000"/>
                  </a:schemeClr>
                </a:solidFill>
              </a:rPr>
              <a:t>ECE 4180 – FALL 2019 – Final Project</a:t>
            </a: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2B76-3A3B-429E-BC4D-01D4112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20C1-71B3-4070-9251-F5E4DC0C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Angry-Owl can scare away pests from your garden!</a:t>
            </a:r>
          </a:p>
          <a:p>
            <a:pPr lvl="1"/>
            <a:r>
              <a:rPr lang="en-US" dirty="0"/>
              <a:t>Rats/mice</a:t>
            </a:r>
          </a:p>
          <a:p>
            <a:pPr lvl="1"/>
            <a:r>
              <a:rPr lang="en-US" dirty="0"/>
              <a:t>Deer</a:t>
            </a:r>
          </a:p>
          <a:p>
            <a:pPr lvl="1"/>
            <a:r>
              <a:rPr lang="en-US" dirty="0"/>
              <a:t>Raccoons	</a:t>
            </a:r>
          </a:p>
          <a:p>
            <a:r>
              <a:rPr lang="en-US" dirty="0"/>
              <a:t>An owl-shaped electronic scarecrow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FFFA-FE8F-4E07-9D1E-9005A63F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D160-50DD-42F4-9F5F-4D523C64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1x </a:t>
            </a:r>
            <a:r>
              <a:rPr lang="en-US" dirty="0" err="1"/>
              <a:t>MBed</a:t>
            </a:r>
            <a:endParaRPr lang="en-US" dirty="0"/>
          </a:p>
          <a:p>
            <a:r>
              <a:rPr lang="en-US" dirty="0"/>
              <a:t>1x Bare-Minimum </a:t>
            </a:r>
            <a:r>
              <a:rPr lang="en-US" dirty="0" err="1"/>
              <a:t>RedBot</a:t>
            </a:r>
            <a:r>
              <a:rPr lang="en-US" dirty="0"/>
              <a:t> Robot Kit</a:t>
            </a:r>
          </a:p>
          <a:p>
            <a:pPr lvl="1"/>
            <a:r>
              <a:rPr lang="en-US" i="1" dirty="0"/>
              <a:t>The Bare-Minimum </a:t>
            </a:r>
            <a:r>
              <a:rPr lang="en-US" i="1" dirty="0" err="1"/>
              <a:t>RedBot</a:t>
            </a:r>
            <a:r>
              <a:rPr lang="en-US" i="1" dirty="0"/>
              <a:t> Robot Kit Contains:</a:t>
            </a:r>
            <a:endParaRPr lang="en-US" dirty="0"/>
          </a:p>
          <a:p>
            <a:pPr lvl="2"/>
            <a:r>
              <a:rPr lang="en-US" dirty="0"/>
              <a:t>1x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6" 3-Wire Cable</a:t>
            </a:r>
            <a:endParaRPr lang="en-US" dirty="0"/>
          </a:p>
          <a:p>
            <a:pPr lvl="2"/>
            <a:r>
              <a:rPr lang="en-US" dirty="0"/>
              <a:t>1x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Pair of Wheels</a:t>
            </a:r>
            <a:endParaRPr lang="en-US" dirty="0"/>
          </a:p>
          <a:p>
            <a:pPr lvl="2"/>
            <a:r>
              <a:rPr lang="en-US" dirty="0"/>
              <a:t>1x 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Pair of 140-RPM Hobby Gearmotors</a:t>
            </a:r>
            <a:endParaRPr lang="en-US" dirty="0"/>
          </a:p>
          <a:p>
            <a:pPr lvl="2"/>
            <a:r>
              <a:rPr lang="en-US" dirty="0"/>
              <a:t>1x 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Shadow Chassis</a:t>
            </a:r>
            <a:endParaRPr lang="en-US" dirty="0"/>
          </a:p>
          <a:p>
            <a:r>
              <a:rPr lang="en-US" dirty="0"/>
              <a:t>1x 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 bonnet and Speakers</a:t>
            </a:r>
            <a:endParaRPr lang="en-US" dirty="0"/>
          </a:p>
          <a:p>
            <a:r>
              <a:rPr lang="en-US" dirty="0"/>
              <a:t>2x 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 Bright White 5mm LED for eyes</a:t>
            </a:r>
            <a:endParaRPr lang="en-US" dirty="0"/>
          </a:p>
          <a:p>
            <a:r>
              <a:rPr lang="en-US" dirty="0"/>
              <a:t>3x 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PIR Motion Sensors</a:t>
            </a:r>
            <a:endParaRPr lang="en-US" dirty="0"/>
          </a:p>
          <a:p>
            <a:r>
              <a:rPr lang="en-US" dirty="0"/>
              <a:t>1x 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HS-422 Servo (Clockwise, Stock Rotation)</a:t>
            </a:r>
            <a:endParaRPr lang="en-US" dirty="0"/>
          </a:p>
          <a:p>
            <a:r>
              <a:rPr lang="en-US" dirty="0"/>
              <a:t>1x 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Pair of 140-RPM Hobby Gearmotors (for wing movement)</a:t>
            </a:r>
            <a:endParaRPr lang="en-US" dirty="0"/>
          </a:p>
          <a:p>
            <a:r>
              <a:rPr lang="en-US" dirty="0"/>
              <a:t>1x Dual-H Bridge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D109-09CE-41D1-B767-F1CFF329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9FC7-A820-4007-8B77-585A5B99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8668-670E-4062-973C-19C75A4E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Video/Photo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A62C-EC90-4DC2-9735-7B4EB4EE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5389-03AB-4482-941A-E6960228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FFA6-A690-4FC4-8FA9-4742B488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Angry-Owl</vt:lpstr>
      <vt:lpstr>Project Description</vt:lpstr>
      <vt:lpstr>Parts List</vt:lpstr>
      <vt:lpstr>Software Used</vt:lpstr>
      <vt:lpstr>Demo Video/Photo</vt:lpstr>
      <vt:lpstr>Summary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Angry-Owl</dc:title>
  <dc:creator>Jamie Lee</dc:creator>
  <cp:lastModifiedBy>Jamie Lee</cp:lastModifiedBy>
  <cp:revision>3</cp:revision>
  <dcterms:created xsi:type="dcterms:W3CDTF">2019-12-06T22:58:27Z</dcterms:created>
  <dcterms:modified xsi:type="dcterms:W3CDTF">2019-12-06T23:00:19Z</dcterms:modified>
</cp:coreProperties>
</file>