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86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200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9/18/18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63CF-B3E5-464B-BC1E-B3EF05835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Driven Development (TDD)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7EC46-29E6-E147-998B-21C1899CD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If it's worth building, it's worth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3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A40F-BB1F-544E-9EAA-E1486504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perspective on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DA7E-E3ED-EA47-9669-1DFCD2A8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Confidence</a:t>
            </a:r>
          </a:p>
          <a:p>
            <a:r>
              <a:rPr lang="en-US" dirty="0"/>
              <a:t>Enables Change</a:t>
            </a:r>
          </a:p>
          <a:p>
            <a:r>
              <a:rPr lang="en-US" dirty="0"/>
              <a:t>Is Automated</a:t>
            </a:r>
          </a:p>
          <a:p>
            <a:r>
              <a:rPr lang="en-US" dirty="0"/>
              <a:t>Provides Rapid Feedback</a:t>
            </a:r>
          </a:p>
          <a:p>
            <a:r>
              <a:rPr lang="en-US" dirty="0"/>
              <a:t>Validates Your Design</a:t>
            </a:r>
          </a:p>
          <a:p>
            <a:r>
              <a:rPr lang="en-US" dirty="0"/>
              <a:t>Forces Constant integration</a:t>
            </a:r>
          </a:p>
        </p:txBody>
      </p:sp>
    </p:spTree>
    <p:extLst>
      <p:ext uri="{BB962C8B-B14F-4D97-AF65-F5344CB8AC3E}">
        <p14:creationId xmlns:p14="http://schemas.microsoft.com/office/powerpoint/2010/main" val="208895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E8E1-F278-0E46-B3EE-90AC73B5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5ED2F-5BE5-3E40-81DC-DFB0C6321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Quality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Maintainability</a:t>
            </a:r>
          </a:p>
          <a:p>
            <a:r>
              <a:rPr lang="en-US" dirty="0"/>
              <a:t>Predictability</a:t>
            </a:r>
          </a:p>
          <a:p>
            <a:r>
              <a:rPr lang="en-US" dirty="0"/>
              <a:t>Simplicity</a:t>
            </a:r>
          </a:p>
          <a:p>
            <a:r>
              <a:rPr lang="en-US" dirty="0"/>
              <a:t>A Well-Designed Application</a:t>
            </a:r>
          </a:p>
          <a:p>
            <a:r>
              <a:rPr lang="en-US" dirty="0"/>
              <a:t>Reduced bugs</a:t>
            </a:r>
          </a:p>
        </p:txBody>
      </p:sp>
    </p:spTree>
    <p:extLst>
      <p:ext uri="{BB962C8B-B14F-4D97-AF65-F5344CB8AC3E}">
        <p14:creationId xmlns:p14="http://schemas.microsoft.com/office/powerpoint/2010/main" val="421775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8AA0-81F4-5741-9907-E995B162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Testing 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913C9-027A-AA4D-97EE-DA4A735C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123" y="2213027"/>
            <a:ext cx="4373751" cy="43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4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924C-3C31-3B48-A6E1-D7802910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C506-791F-1440-B579-9D454DDDE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what you trying to test</a:t>
            </a:r>
          </a:p>
          <a:p>
            <a:r>
              <a:rPr lang="en-US" dirty="0"/>
              <a:t>Follow the TDD cycle</a:t>
            </a:r>
          </a:p>
          <a:p>
            <a:r>
              <a:rPr lang="en-US" dirty="0"/>
              <a:t>Continually, make small, incremental changes</a:t>
            </a:r>
          </a:p>
        </p:txBody>
      </p:sp>
    </p:spTree>
    <p:extLst>
      <p:ext uri="{BB962C8B-B14F-4D97-AF65-F5344CB8AC3E}">
        <p14:creationId xmlns:p14="http://schemas.microsoft.com/office/powerpoint/2010/main" val="1648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A6CA-A977-0045-B44E-D0006AA5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 we are aiming to achieve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7A200-EDD7-5745-94C1-FBF6004E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Loosely coupled</a:t>
            </a:r>
          </a:p>
          <a:p>
            <a:r>
              <a:rPr lang="en-US" dirty="0"/>
              <a:t>Inversion of Control (IOC)</a:t>
            </a:r>
          </a:p>
          <a:p>
            <a:r>
              <a:rPr lang="en-US" dirty="0"/>
              <a:t>Single Responsibility Principal (SRP)</a:t>
            </a:r>
          </a:p>
          <a:p>
            <a:r>
              <a:rPr lang="en-US" dirty="0"/>
              <a:t>Open/Closed Principal</a:t>
            </a:r>
          </a:p>
          <a:p>
            <a:r>
              <a:rPr lang="en-US" dirty="0"/>
              <a:t>Modularization</a:t>
            </a:r>
          </a:p>
          <a:p>
            <a:r>
              <a:rPr lang="en-US" dirty="0"/>
              <a:t>Separation of Concerns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Favor immutability </a:t>
            </a:r>
          </a:p>
          <a:p>
            <a:r>
              <a:rPr lang="en-US" dirty="0"/>
              <a:t>Clean Code</a:t>
            </a:r>
          </a:p>
          <a:p>
            <a:r>
              <a:rPr lang="en-US" dirty="0"/>
              <a:t>Eliminate duplication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9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EF66-A919-4F4A-A22B-8F31A332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1B661-7FA6-A64B-BC4E-75B27772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going to showcase a few examples of TDD by building some utilities… Watch carefully as it’s your turn next ;)</a:t>
            </a:r>
          </a:p>
        </p:txBody>
      </p:sp>
    </p:spTree>
    <p:extLst>
      <p:ext uri="{BB962C8B-B14F-4D97-AF65-F5344CB8AC3E}">
        <p14:creationId xmlns:p14="http://schemas.microsoft.com/office/powerpoint/2010/main" val="395944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8DF2-30BE-1E42-8C06-5B997DDA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D9B0-E261-A84A-8B7D-D8C859B0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build an implementation of Conway’s Game of Life using TDD</a:t>
            </a:r>
          </a:p>
        </p:txBody>
      </p:sp>
    </p:spTree>
    <p:extLst>
      <p:ext uri="{BB962C8B-B14F-4D97-AF65-F5344CB8AC3E}">
        <p14:creationId xmlns:p14="http://schemas.microsoft.com/office/powerpoint/2010/main" val="293256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4EED-63BD-7942-A734-90404EF2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71403-2866-AD4C-9D74-9795C5313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2" t="27170" r="7506" b="6186"/>
          <a:stretch/>
        </p:blipFill>
        <p:spPr>
          <a:xfrm>
            <a:off x="-19616" y="-18989"/>
            <a:ext cx="12211616" cy="687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7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338</TotalTime>
  <Words>148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Test Driven Development (TDD)</vt:lpstr>
      <vt:lpstr>A perspective on TDD</vt:lpstr>
      <vt:lpstr>Result</vt:lpstr>
      <vt:lpstr>The Testing Cycle</vt:lpstr>
      <vt:lpstr>Fundamental Principles</vt:lpstr>
      <vt:lpstr>Design principles we are aiming to achieve</vt:lpstr>
      <vt:lpstr>Live coding example</vt:lpstr>
      <vt:lpstr>Your turn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(TDD)</dc:title>
  <dc:creator>Jamie Livingstone</dc:creator>
  <cp:lastModifiedBy>Jamie Livingstone</cp:lastModifiedBy>
  <cp:revision>6</cp:revision>
  <dcterms:created xsi:type="dcterms:W3CDTF">2018-09-18T08:30:09Z</dcterms:created>
  <dcterms:modified xsi:type="dcterms:W3CDTF">2018-09-18T14:08:54Z</dcterms:modified>
</cp:coreProperties>
</file>