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88" r:id="rId17"/>
    <p:sldId id="295" r:id="rId18"/>
    <p:sldId id="296" r:id="rId19"/>
    <p:sldId id="289" r:id="rId20"/>
    <p:sldId id="293" r:id="rId21"/>
    <p:sldId id="294" r:id="rId22"/>
    <p:sldId id="291" r:id="rId23"/>
    <p:sldId id="292" r:id="rId24"/>
    <p:sldId id="290" r:id="rId25"/>
    <p:sldId id="275" r:id="rId26"/>
    <p:sldId id="276" r:id="rId27"/>
    <p:sldId id="28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8iPy9hna6Q2Kr16aWPOKE0dz9OnsnIJ" TargetMode="External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earch.nottingham.ac.uk/permalink/f/t1e4u0/TN_cdi_askewsholts_vlebooks_9781788292306" TargetMode="External"/><Relationship Id="rId4" Type="http://schemas.openxmlformats.org/officeDocument/2006/relationships/hyperlink" Target="https://github.com/mitmath/1833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Language interop – call other languages straight from Julia – have access to the entire Python ecosystem, no need for a wrapper!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E02-35EF-46BC-8AE3-88AB73C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 of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A49-206F-40AB-82C3-C0639B2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 of arrays start from 1, not 0.</a:t>
            </a:r>
          </a:p>
          <a:p>
            <a:r>
              <a:rPr lang="en-GB" dirty="0"/>
              <a:t>Need to learn type system and multiple dispatch</a:t>
            </a:r>
          </a:p>
          <a:p>
            <a:r>
              <a:rPr lang="en-GB" dirty="0"/>
              <a:t>Have to wait for compilation – high latency, especially suffers in plotting with the TFFP (time for first plot) problem</a:t>
            </a:r>
          </a:p>
          <a:p>
            <a:r>
              <a:rPr lang="en-GB" dirty="0"/>
              <a:t>No classes! Only functions and data structures</a:t>
            </a:r>
          </a:p>
          <a:p>
            <a:r>
              <a:rPr lang="en-GB" dirty="0"/>
              <a:t>Can take a bit of practice to get the best performance</a:t>
            </a:r>
          </a:p>
          <a:p>
            <a:r>
              <a:rPr lang="en-GB" dirty="0"/>
              <a:t>Smaller community – it might be difficult to find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CFC-72AD-42EE-8B0E-AAF0DD0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resources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15-D978-4F53-9E07-A833292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Julia documentation! </a:t>
            </a:r>
            <a:r>
              <a:rPr lang="en-GB" dirty="0">
                <a:hlinkClick r:id="rId2"/>
              </a:rPr>
              <a:t>https://docs.julialang.org/en/v1/manual/getting-started/</a:t>
            </a:r>
            <a:endParaRPr lang="en-GB" dirty="0"/>
          </a:p>
          <a:p>
            <a:r>
              <a:rPr lang="en-GB" dirty="0"/>
              <a:t>Computational Thinking | MIT Course (w/ 3Blue1Brown):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https://www.youtube.com/playlist?list=PLP8iPy9hna6Q2Kr16aWPOKE0dz9OnsnIJ</a:t>
            </a:r>
            <a:endParaRPr lang="en-GB" dirty="0"/>
          </a:p>
          <a:p>
            <a:r>
              <a:rPr lang="en-GB" dirty="0"/>
              <a:t>Parallel Computing and Scientific Machine Learning | MIT:</a:t>
            </a:r>
            <a:br>
              <a:rPr lang="en-GB" dirty="0"/>
            </a:br>
            <a:r>
              <a:rPr lang="en-GB" dirty="0">
                <a:hlinkClick r:id="rId4"/>
              </a:rPr>
              <a:t>https://github.com/mitmath/18337</a:t>
            </a:r>
            <a:endParaRPr lang="en-GB" dirty="0"/>
          </a:p>
          <a:p>
            <a:r>
              <a:rPr lang="en-GB" dirty="0"/>
              <a:t>Julia high performance (book):</a:t>
            </a:r>
            <a:br>
              <a:rPr lang="en-GB" dirty="0"/>
            </a:br>
            <a:r>
              <a:rPr lang="en-GB" dirty="0">
                <a:hlinkClick r:id="rId5"/>
              </a:rPr>
              <a:t>https://nusearch.nottingham.ac.uk/permalink/f/t1e4u0/TN_cdi_askewsholts_vlebooks_9781788292306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8089-F31A-466E-98CF-92FDD62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0808"/>
            <a:ext cx="3990901" cy="446246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DEE5E07-1649-4209-A345-550492AC20F2}"/>
              </a:ext>
            </a:extLst>
          </p:cNvPr>
          <p:cNvSpPr/>
          <p:nvPr/>
        </p:nvSpPr>
        <p:spPr>
          <a:xfrm>
            <a:off x="5487887" y="3140968"/>
            <a:ext cx="318493" cy="1800200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275A-E163-4EF7-B627-17FFC1096903}"/>
              </a:ext>
            </a:extLst>
          </p:cNvPr>
          <p:cNvSpPr txBox="1"/>
          <p:nvPr/>
        </p:nvSpPr>
        <p:spPr>
          <a:xfrm>
            <a:off x="5889474" y="356401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Pure python code</a:t>
            </a:r>
          </a:p>
        </p:txBody>
      </p:sp>
    </p:spTree>
    <p:extLst>
      <p:ext uri="{BB962C8B-B14F-4D97-AF65-F5344CB8AC3E}">
        <p14:creationId xmlns:p14="http://schemas.microsoft.com/office/powerpoint/2010/main" val="34017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5A10-CAA7-45B1-804B-C7A9775E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49259"/>
            <a:ext cx="6905204" cy="98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C63D-FB54-40D3-9EC2-84D37D2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077072"/>
            <a:ext cx="5777053" cy="14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F59-4D5E-4803-B066-CF91A0E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version of Monte Carlo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CE7BA-951B-4029-9BB3-A7347571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7" y="1701800"/>
            <a:ext cx="8279750" cy="4462463"/>
          </a:xfrm>
        </p:spPr>
      </p:pic>
    </p:spTree>
    <p:extLst>
      <p:ext uri="{BB962C8B-B14F-4D97-AF65-F5344CB8AC3E}">
        <p14:creationId xmlns:p14="http://schemas.microsoft.com/office/powerpoint/2010/main" val="6599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Benchmark Examples</a:t>
            </a:r>
          </a:p>
          <a:p>
            <a:r>
              <a:rPr lang="en-US" dirty="0"/>
              <a:t>Interesting language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CA-70D8-4E6F-BF8C-786BA5FA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vs GPU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06B4B5-BDC2-4CEA-9897-3342A343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2419"/>
            <a:ext cx="10360025" cy="4381225"/>
          </a:xfrm>
        </p:spPr>
      </p:pic>
    </p:spTree>
    <p:extLst>
      <p:ext uri="{BB962C8B-B14F-4D97-AF65-F5344CB8AC3E}">
        <p14:creationId xmlns:p14="http://schemas.microsoft.com/office/powerpoint/2010/main" val="4076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A4FA-7C23-4D0C-86FF-E4B22C9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GPUs for parallelism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FA3AA72-58CF-4E35-99AC-9B9DFB3E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5" y="1701800"/>
            <a:ext cx="6693694" cy="4462463"/>
          </a:xfrm>
        </p:spPr>
      </p:pic>
    </p:spTree>
    <p:extLst>
      <p:ext uri="{BB962C8B-B14F-4D97-AF65-F5344CB8AC3E}">
        <p14:creationId xmlns:p14="http://schemas.microsoft.com/office/powerpoint/2010/main" val="7668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368</TotalTime>
  <Words>787</Words>
  <Application>Microsoft Office PowerPoint</Application>
  <PresentationFormat>Custom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Interesting language features – LIVE DEMO</vt:lpstr>
      <vt:lpstr>Downsides of Julia</vt:lpstr>
      <vt:lpstr>Best resources to start</vt:lpstr>
      <vt:lpstr>Questions?</vt:lpstr>
      <vt:lpstr>Interop – Calling other languages from Julia</vt:lpstr>
      <vt:lpstr>Interop – Calling other languages from Julia</vt:lpstr>
      <vt:lpstr>Array version of Monte Carlo simulation</vt:lpstr>
      <vt:lpstr>Using CPU vs GPU</vt:lpstr>
      <vt:lpstr>Using GPUs for parallelism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13</cp:revision>
  <dcterms:created xsi:type="dcterms:W3CDTF">2022-03-07T16:30:27Z</dcterms:created>
  <dcterms:modified xsi:type="dcterms:W3CDTF">2022-03-09T23:41:46Z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