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3"/>
  </p:notesMasterIdLst>
  <p:sldIdLst>
    <p:sldId id="354" r:id="rId4"/>
    <p:sldId id="338" r:id="rId5"/>
    <p:sldId id="313" r:id="rId6"/>
    <p:sldId id="359" r:id="rId7"/>
    <p:sldId id="356" r:id="rId8"/>
    <p:sldId id="360" r:id="rId9"/>
    <p:sldId id="361" r:id="rId10"/>
    <p:sldId id="362" r:id="rId11"/>
    <p:sldId id="363" r:id="rId12"/>
    <p:sldId id="364" r:id="rId13"/>
    <p:sldId id="365" r:id="rId14"/>
    <p:sldId id="366" r:id="rId15"/>
    <p:sldId id="357" r:id="rId16"/>
    <p:sldId id="367" r:id="rId17"/>
    <p:sldId id="369" r:id="rId18"/>
    <p:sldId id="370" r:id="rId19"/>
    <p:sldId id="371" r:id="rId20"/>
    <p:sldId id="355" r:id="rId21"/>
    <p:sldId id="3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B2FC1-71B6-4E7D-A6F0-E7B013C9520E}" v="55" dt="2023-06-10T18:44:10.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49" autoAdjust="0"/>
    <p:restoredTop sz="94660"/>
  </p:normalViewPr>
  <p:slideViewPr>
    <p:cSldViewPr snapToGrid="0" showGuides="1">
      <p:cViewPr varScale="1">
        <p:scale>
          <a:sx n="108" d="100"/>
          <a:sy n="108" d="100"/>
        </p:scale>
        <p:origin x="132" y="264"/>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Mellway" userId="64a32afde6b9d889" providerId="LiveId" clId="{246B2FC1-71B6-4E7D-A6F0-E7B013C9520E}"/>
    <pc:docChg chg="undo custSel addSld delSld modSld sldOrd">
      <pc:chgData name="Jamie Mellway" userId="64a32afde6b9d889" providerId="LiveId" clId="{246B2FC1-71B6-4E7D-A6F0-E7B013C9520E}" dt="2023-06-10T18:44:13.007" v="1391" actId="1076"/>
      <pc:docMkLst>
        <pc:docMk/>
      </pc:docMkLst>
      <pc:sldChg chg="del">
        <pc:chgData name="Jamie Mellway" userId="64a32afde6b9d889" providerId="LiveId" clId="{246B2FC1-71B6-4E7D-A6F0-E7B013C9520E}" dt="2023-06-10T18:21:06.437" v="1174" actId="2696"/>
        <pc:sldMkLst>
          <pc:docMk/>
          <pc:sldMk cId="3423133475" sldId="307"/>
        </pc:sldMkLst>
      </pc:sldChg>
      <pc:sldChg chg="del">
        <pc:chgData name="Jamie Mellway" userId="64a32afde6b9d889" providerId="LiveId" clId="{246B2FC1-71B6-4E7D-A6F0-E7B013C9520E}" dt="2023-06-10T18:21:08.786" v="1175" actId="2696"/>
        <pc:sldMkLst>
          <pc:docMk/>
          <pc:sldMk cId="4201278032" sldId="309"/>
        </pc:sldMkLst>
      </pc:sldChg>
      <pc:sldChg chg="del">
        <pc:chgData name="Jamie Mellway" userId="64a32afde6b9d889" providerId="LiveId" clId="{246B2FC1-71B6-4E7D-A6F0-E7B013C9520E}" dt="2023-06-10T18:21:16.466" v="1176" actId="2696"/>
        <pc:sldMkLst>
          <pc:docMk/>
          <pc:sldMk cId="1547012370" sldId="330"/>
        </pc:sldMkLst>
      </pc:sldChg>
      <pc:sldChg chg="del">
        <pc:chgData name="Jamie Mellway" userId="64a32afde6b9d889" providerId="LiveId" clId="{246B2FC1-71B6-4E7D-A6F0-E7B013C9520E}" dt="2023-06-10T18:21:19.685" v="1177" actId="2696"/>
        <pc:sldMkLst>
          <pc:docMk/>
          <pc:sldMk cId="3223665472" sldId="332"/>
        </pc:sldMkLst>
      </pc:sldChg>
      <pc:sldChg chg="addSp modSp mod">
        <pc:chgData name="Jamie Mellway" userId="64a32afde6b9d889" providerId="LiveId" clId="{246B2FC1-71B6-4E7D-A6F0-E7B013C9520E}" dt="2023-06-10T17:42:11.033" v="117" actId="6549"/>
        <pc:sldMkLst>
          <pc:docMk/>
          <pc:sldMk cId="3253058185" sldId="338"/>
        </pc:sldMkLst>
        <pc:spChg chg="add">
          <ac:chgData name="Jamie Mellway" userId="64a32afde6b9d889" providerId="LiveId" clId="{246B2FC1-71B6-4E7D-A6F0-E7B013C9520E}" dt="2023-06-10T17:42:07.078" v="114"/>
          <ac:spMkLst>
            <pc:docMk/>
            <pc:sldMk cId="3253058185" sldId="338"/>
            <ac:spMk id="2" creationId="{4C00E251-1C1D-CE09-B836-E684CB8C7CCE}"/>
          </ac:spMkLst>
        </pc:spChg>
        <pc:spChg chg="mod">
          <ac:chgData name="Jamie Mellway" userId="64a32afde6b9d889" providerId="LiveId" clId="{246B2FC1-71B6-4E7D-A6F0-E7B013C9520E}" dt="2023-06-10T17:42:11.033" v="117" actId="6549"/>
          <ac:spMkLst>
            <pc:docMk/>
            <pc:sldMk cId="3253058185" sldId="338"/>
            <ac:spMk id="5" creationId="{24AC1517-2171-47F6-BEFD-6A3AFCA2CF91}"/>
          </ac:spMkLst>
        </pc:spChg>
      </pc:sldChg>
      <pc:sldChg chg="modSp mod">
        <pc:chgData name="Jamie Mellway" userId="64a32afde6b9d889" providerId="LiveId" clId="{246B2FC1-71B6-4E7D-A6F0-E7B013C9520E}" dt="2023-06-10T17:43:37.031" v="137" actId="122"/>
        <pc:sldMkLst>
          <pc:docMk/>
          <pc:sldMk cId="2477550750" sldId="354"/>
        </pc:sldMkLst>
        <pc:spChg chg="mod">
          <ac:chgData name="Jamie Mellway" userId="64a32afde6b9d889" providerId="LiveId" clId="{246B2FC1-71B6-4E7D-A6F0-E7B013C9520E}" dt="2023-06-10T17:43:37.031" v="137" actId="122"/>
          <ac:spMkLst>
            <pc:docMk/>
            <pc:sldMk cId="2477550750" sldId="354"/>
            <ac:spMk id="2" creationId="{B42CEAA9-FA27-DD5E-BF42-7A023FABE48C}"/>
          </ac:spMkLst>
        </pc:spChg>
        <pc:spChg chg="mod">
          <ac:chgData name="Jamie Mellway" userId="64a32afde6b9d889" providerId="LiveId" clId="{246B2FC1-71B6-4E7D-A6F0-E7B013C9520E}" dt="2023-06-10T17:40:37.447" v="10" actId="255"/>
          <ac:spMkLst>
            <pc:docMk/>
            <pc:sldMk cId="2477550750" sldId="354"/>
            <ac:spMk id="18" creationId="{FC3BC02C-0015-4AC2-A25D-BF4D5CAE3F32}"/>
          </ac:spMkLst>
        </pc:spChg>
      </pc:sldChg>
      <pc:sldChg chg="addSp delSp modSp add mod">
        <pc:chgData name="Jamie Mellway" userId="64a32afde6b9d889" providerId="LiveId" clId="{246B2FC1-71B6-4E7D-A6F0-E7B013C9520E}" dt="2023-06-10T18:14:28.442" v="846" actId="6549"/>
        <pc:sldMkLst>
          <pc:docMk/>
          <pc:sldMk cId="2132599298" sldId="356"/>
        </pc:sldMkLst>
        <pc:spChg chg="mod">
          <ac:chgData name="Jamie Mellway" userId="64a32afde6b9d889" providerId="LiveId" clId="{246B2FC1-71B6-4E7D-A6F0-E7B013C9520E}" dt="2023-06-10T17:46:35.574" v="161" actId="20577"/>
          <ac:spMkLst>
            <pc:docMk/>
            <pc:sldMk cId="2132599298" sldId="356"/>
            <ac:spMk id="2" creationId="{D735F7F3-C1B5-4B60-A00A-4EB618DDFB5A}"/>
          </ac:spMkLst>
        </pc:spChg>
        <pc:spChg chg="add mod">
          <ac:chgData name="Jamie Mellway" userId="64a32afde6b9d889" providerId="LiveId" clId="{246B2FC1-71B6-4E7D-A6F0-E7B013C9520E}" dt="2023-06-10T18:14:28.442" v="846" actId="6549"/>
          <ac:spMkLst>
            <pc:docMk/>
            <pc:sldMk cId="2132599298" sldId="356"/>
            <ac:spMk id="18" creationId="{F4A80293-40FF-9778-A37E-C352DDB48812}"/>
          </ac:spMkLst>
        </pc:spChg>
        <pc:spChg chg="add del">
          <ac:chgData name="Jamie Mellway" userId="64a32afde6b9d889" providerId="LiveId" clId="{246B2FC1-71B6-4E7D-A6F0-E7B013C9520E}" dt="2023-06-10T18:05:36.552" v="651" actId="22"/>
          <ac:spMkLst>
            <pc:docMk/>
            <pc:sldMk cId="2132599298" sldId="356"/>
            <ac:spMk id="20" creationId="{1B4DBC40-8FB4-5345-6FD0-BF2A51845873}"/>
          </ac:spMkLst>
        </pc:spChg>
        <pc:spChg chg="mod">
          <ac:chgData name="Jamie Mellway" userId="64a32afde6b9d889" providerId="LiveId" clId="{246B2FC1-71B6-4E7D-A6F0-E7B013C9520E}" dt="2023-06-10T17:45:52.258" v="151" actId="6549"/>
          <ac:spMkLst>
            <pc:docMk/>
            <pc:sldMk cId="2132599298" sldId="356"/>
            <ac:spMk id="36" creationId="{EF42D00E-B40B-44D5-8709-385E45A6915A}"/>
          </ac:spMkLst>
        </pc:spChg>
        <pc:grpChg chg="del">
          <ac:chgData name="Jamie Mellway" userId="64a32afde6b9d889" providerId="LiveId" clId="{246B2FC1-71B6-4E7D-A6F0-E7B013C9520E}" dt="2023-06-10T17:45:42.537" v="147" actId="478"/>
          <ac:grpSpMkLst>
            <pc:docMk/>
            <pc:sldMk cId="2132599298" sldId="356"/>
            <ac:grpSpMk id="3" creationId="{A4D91EBE-179A-4DE8-B6DC-30379DD9EA3C}"/>
          </ac:grpSpMkLst>
        </pc:grpChg>
        <pc:grpChg chg="del">
          <ac:chgData name="Jamie Mellway" userId="64a32afde6b9d889" providerId="LiveId" clId="{246B2FC1-71B6-4E7D-A6F0-E7B013C9520E}" dt="2023-06-10T17:45:46.562" v="149" actId="478"/>
          <ac:grpSpMkLst>
            <pc:docMk/>
            <pc:sldMk cId="2132599298" sldId="356"/>
            <ac:grpSpMk id="8" creationId="{013A511E-3935-4359-AD32-E38575A22820}"/>
          </ac:grpSpMkLst>
        </pc:grpChg>
        <pc:grpChg chg="del">
          <ac:chgData name="Jamie Mellway" userId="64a32afde6b9d889" providerId="LiveId" clId="{246B2FC1-71B6-4E7D-A6F0-E7B013C9520E}" dt="2023-06-10T17:45:44.208" v="148" actId="478"/>
          <ac:grpSpMkLst>
            <pc:docMk/>
            <pc:sldMk cId="2132599298" sldId="356"/>
            <ac:grpSpMk id="13" creationId="{B22F8375-677C-411B-81E9-5CCBE4A91836}"/>
          </ac:grpSpMkLst>
        </pc:grpChg>
        <pc:grpChg chg="del">
          <ac:chgData name="Jamie Mellway" userId="64a32afde6b9d889" providerId="LiveId" clId="{246B2FC1-71B6-4E7D-A6F0-E7B013C9520E}" dt="2023-06-10T17:45:49.910" v="150" actId="478"/>
          <ac:grpSpMkLst>
            <pc:docMk/>
            <pc:sldMk cId="2132599298" sldId="356"/>
            <ac:grpSpMk id="27" creationId="{8490D25D-8957-4CE2-A6ED-C3F5B605D08D}"/>
          </ac:grpSpMkLst>
        </pc:grpChg>
        <pc:grpChg chg="del">
          <ac:chgData name="Jamie Mellway" userId="64a32afde6b9d889" providerId="LiveId" clId="{246B2FC1-71B6-4E7D-A6F0-E7B013C9520E}" dt="2023-06-10T17:45:49.910" v="150" actId="478"/>
          <ac:grpSpMkLst>
            <pc:docMk/>
            <pc:sldMk cId="2132599298" sldId="356"/>
            <ac:grpSpMk id="31" creationId="{13385961-1E1A-4C48-9E32-3FF2C6204436}"/>
          </ac:grpSpMkLst>
        </pc:grpChg>
        <pc:grpChg chg="del">
          <ac:chgData name="Jamie Mellway" userId="64a32afde6b9d889" providerId="LiveId" clId="{246B2FC1-71B6-4E7D-A6F0-E7B013C9520E}" dt="2023-06-10T17:45:54.879" v="152" actId="478"/>
          <ac:grpSpMkLst>
            <pc:docMk/>
            <pc:sldMk cId="2132599298" sldId="356"/>
            <ac:grpSpMk id="35" creationId="{05C7B535-A00A-429F-969E-AF6AC74D6461}"/>
          </ac:grpSpMkLst>
        </pc:grpChg>
        <pc:grpChg chg="del">
          <ac:chgData name="Jamie Mellway" userId="64a32afde6b9d889" providerId="LiveId" clId="{246B2FC1-71B6-4E7D-A6F0-E7B013C9520E}" dt="2023-06-10T17:45:49.910" v="150" actId="478"/>
          <ac:grpSpMkLst>
            <pc:docMk/>
            <pc:sldMk cId="2132599298" sldId="356"/>
            <ac:grpSpMk id="39" creationId="{B9B2BE22-F1F0-469E-99EC-555C5F9A343D}"/>
          </ac:grpSpMkLst>
        </pc:grpChg>
      </pc:sldChg>
      <pc:sldChg chg="new del">
        <pc:chgData name="Jamie Mellway" userId="64a32afde6b9d889" providerId="LiveId" clId="{246B2FC1-71B6-4E7D-A6F0-E7B013C9520E}" dt="2023-06-10T17:45:25.040" v="139" actId="680"/>
        <pc:sldMkLst>
          <pc:docMk/>
          <pc:sldMk cId="3556950665" sldId="356"/>
        </pc:sldMkLst>
      </pc:sldChg>
      <pc:sldChg chg="addSp delSp modSp add mod">
        <pc:chgData name="Jamie Mellway" userId="64a32afde6b9d889" providerId="LiveId" clId="{246B2FC1-71B6-4E7D-A6F0-E7B013C9520E}" dt="2023-06-10T18:24:49.482" v="1237" actId="20577"/>
        <pc:sldMkLst>
          <pc:docMk/>
          <pc:sldMk cId="3495934276" sldId="357"/>
        </pc:sldMkLst>
        <pc:spChg chg="mod">
          <ac:chgData name="Jamie Mellway" userId="64a32afde6b9d889" providerId="LiveId" clId="{246B2FC1-71B6-4E7D-A6F0-E7B013C9520E}" dt="2023-06-10T18:24:49.482" v="1237" actId="20577"/>
          <ac:spMkLst>
            <pc:docMk/>
            <pc:sldMk cId="3495934276" sldId="357"/>
            <ac:spMk id="2" creationId="{D735F7F3-C1B5-4B60-A00A-4EB618DDFB5A}"/>
          </ac:spMkLst>
        </pc:spChg>
        <pc:spChg chg="add del">
          <ac:chgData name="Jamie Mellway" userId="64a32afde6b9d889" providerId="LiveId" clId="{246B2FC1-71B6-4E7D-A6F0-E7B013C9520E}" dt="2023-06-10T18:21:34.709" v="1179" actId="22"/>
          <ac:spMkLst>
            <pc:docMk/>
            <pc:sldMk cId="3495934276" sldId="357"/>
            <ac:spMk id="4" creationId="{C8FBADF9-546A-519F-076F-E1B23428098C}"/>
          </ac:spMkLst>
        </pc:spChg>
        <pc:spChg chg="add del">
          <ac:chgData name="Jamie Mellway" userId="64a32afde6b9d889" providerId="LiveId" clId="{246B2FC1-71B6-4E7D-A6F0-E7B013C9520E}" dt="2023-06-10T18:21:36.916" v="1181" actId="22"/>
          <ac:spMkLst>
            <pc:docMk/>
            <pc:sldMk cId="3495934276" sldId="357"/>
            <ac:spMk id="6" creationId="{6CF95AD7-F382-2CC8-7684-48B6B6FC566E}"/>
          </ac:spMkLst>
        </pc:spChg>
        <pc:spChg chg="del mod">
          <ac:chgData name="Jamie Mellway" userId="64a32afde6b9d889" providerId="LiveId" clId="{246B2FC1-71B6-4E7D-A6F0-E7B013C9520E}" dt="2023-06-10T18:24:10.312" v="1198" actId="478"/>
          <ac:spMkLst>
            <pc:docMk/>
            <pc:sldMk cId="3495934276" sldId="357"/>
            <ac:spMk id="18" creationId="{F4A80293-40FF-9778-A37E-C352DDB48812}"/>
          </ac:spMkLst>
        </pc:spChg>
        <pc:picChg chg="add mod">
          <ac:chgData name="Jamie Mellway" userId="64a32afde6b9d889" providerId="LiveId" clId="{246B2FC1-71B6-4E7D-A6F0-E7B013C9520E}" dt="2023-06-10T18:24:23.666" v="1202" actId="1076"/>
          <ac:picMkLst>
            <pc:docMk/>
            <pc:sldMk cId="3495934276" sldId="357"/>
            <ac:picMk id="8" creationId="{B28C5FB2-7B44-A931-E0FB-758BF7201125}"/>
          </ac:picMkLst>
        </pc:picChg>
      </pc:sldChg>
      <pc:sldChg chg="addSp delSp modSp add del mod">
        <pc:chgData name="Jamie Mellway" userId="64a32afde6b9d889" providerId="LiveId" clId="{246B2FC1-71B6-4E7D-A6F0-E7B013C9520E}" dt="2023-06-10T18:04:29.845" v="640" actId="47"/>
        <pc:sldMkLst>
          <pc:docMk/>
          <pc:sldMk cId="2467008997" sldId="358"/>
        </pc:sldMkLst>
        <pc:spChg chg="mod">
          <ac:chgData name="Jamie Mellway" userId="64a32afde6b9d889" providerId="LiveId" clId="{246B2FC1-71B6-4E7D-A6F0-E7B013C9520E}" dt="2023-06-10T17:53:07.998" v="417" actId="313"/>
          <ac:spMkLst>
            <pc:docMk/>
            <pc:sldMk cId="2467008997" sldId="358"/>
            <ac:spMk id="2" creationId="{D735F7F3-C1B5-4B60-A00A-4EB618DDFB5A}"/>
          </ac:spMkLst>
        </pc:spChg>
        <pc:spChg chg="add del">
          <ac:chgData name="Jamie Mellway" userId="64a32afde6b9d889" providerId="LiveId" clId="{246B2FC1-71B6-4E7D-A6F0-E7B013C9520E}" dt="2023-06-10T17:55:02.806" v="471" actId="22"/>
          <ac:spMkLst>
            <pc:docMk/>
            <pc:sldMk cId="2467008997" sldId="358"/>
            <ac:spMk id="4" creationId="{E85EADFE-611F-176B-2576-1BACE13D5AE6}"/>
          </ac:spMkLst>
        </pc:spChg>
        <pc:spChg chg="mod">
          <ac:chgData name="Jamie Mellway" userId="64a32afde6b9d889" providerId="LiveId" clId="{246B2FC1-71B6-4E7D-A6F0-E7B013C9520E}" dt="2023-06-10T17:54:04.959" v="469"/>
          <ac:spMkLst>
            <pc:docMk/>
            <pc:sldMk cId="2467008997" sldId="358"/>
            <ac:spMk id="18" creationId="{F4A80293-40FF-9778-A37E-C352DDB48812}"/>
          </ac:spMkLst>
        </pc:spChg>
      </pc:sldChg>
      <pc:sldChg chg="new del">
        <pc:chgData name="Jamie Mellway" userId="64a32afde6b9d889" providerId="LiveId" clId="{246B2FC1-71B6-4E7D-A6F0-E7B013C9520E}" dt="2023-06-10T17:52:44.394" v="385" actId="680"/>
        <pc:sldMkLst>
          <pc:docMk/>
          <pc:sldMk cId="2948273820" sldId="358"/>
        </pc:sldMkLst>
      </pc:sldChg>
      <pc:sldChg chg="addSp delSp modSp add mod">
        <pc:chgData name="Jamie Mellway" userId="64a32afde6b9d889" providerId="LiveId" clId="{246B2FC1-71B6-4E7D-A6F0-E7B013C9520E}" dt="2023-06-10T18:03:06.783" v="639" actId="6549"/>
        <pc:sldMkLst>
          <pc:docMk/>
          <pc:sldMk cId="1729771848" sldId="359"/>
        </pc:sldMkLst>
        <pc:spChg chg="add del mod">
          <ac:chgData name="Jamie Mellway" userId="64a32afde6b9d889" providerId="LiveId" clId="{246B2FC1-71B6-4E7D-A6F0-E7B013C9520E}" dt="2023-06-10T18:03:06.783" v="639" actId="6549"/>
          <ac:spMkLst>
            <pc:docMk/>
            <pc:sldMk cId="1729771848" sldId="359"/>
            <ac:spMk id="15" creationId="{09F091FB-C0A0-E668-E099-EC75E00038DD}"/>
          </ac:spMkLst>
        </pc:spChg>
        <pc:spChg chg="del mod">
          <ac:chgData name="Jamie Mellway" userId="64a32afde6b9d889" providerId="LiveId" clId="{246B2FC1-71B6-4E7D-A6F0-E7B013C9520E}" dt="2023-06-10T17:55:13.589" v="475" actId="478"/>
          <ac:spMkLst>
            <pc:docMk/>
            <pc:sldMk cId="1729771848" sldId="359"/>
            <ac:spMk id="18" creationId="{F4A80293-40FF-9778-A37E-C352DDB48812}"/>
          </ac:spMkLst>
        </pc:spChg>
        <pc:picChg chg="add del mod">
          <ac:chgData name="Jamie Mellway" userId="64a32afde6b9d889" providerId="LiveId" clId="{246B2FC1-71B6-4E7D-A6F0-E7B013C9520E}" dt="2023-06-10T17:57:45.133" v="480" actId="478"/>
          <ac:picMkLst>
            <pc:docMk/>
            <pc:sldMk cId="1729771848" sldId="359"/>
            <ac:picMk id="4" creationId="{DC5573E7-DADB-876C-8582-C46A9D02F11D}"/>
          </ac:picMkLst>
        </pc:picChg>
        <pc:picChg chg="add del mod">
          <ac:chgData name="Jamie Mellway" userId="64a32afde6b9d889" providerId="LiveId" clId="{246B2FC1-71B6-4E7D-A6F0-E7B013C9520E}" dt="2023-06-10T17:59:17.436" v="486" actId="478"/>
          <ac:picMkLst>
            <pc:docMk/>
            <pc:sldMk cId="1729771848" sldId="359"/>
            <ac:picMk id="6" creationId="{49607C81-0420-BA83-4448-EE487AE50BBF}"/>
          </ac:picMkLst>
        </pc:picChg>
        <pc:picChg chg="add del mod">
          <ac:chgData name="Jamie Mellway" userId="64a32afde6b9d889" providerId="LiveId" clId="{246B2FC1-71B6-4E7D-A6F0-E7B013C9520E}" dt="2023-06-10T17:59:55.190" v="491" actId="478"/>
          <ac:picMkLst>
            <pc:docMk/>
            <pc:sldMk cId="1729771848" sldId="359"/>
            <ac:picMk id="8" creationId="{AD2DA953-9FAB-705D-6F41-8EBDB077D1C9}"/>
          </ac:picMkLst>
        </pc:picChg>
        <pc:picChg chg="add del mod">
          <ac:chgData name="Jamie Mellway" userId="64a32afde6b9d889" providerId="LiveId" clId="{246B2FC1-71B6-4E7D-A6F0-E7B013C9520E}" dt="2023-06-10T18:00:42.141" v="540" actId="478"/>
          <ac:picMkLst>
            <pc:docMk/>
            <pc:sldMk cId="1729771848" sldId="359"/>
            <ac:picMk id="10" creationId="{1EF13D1D-B8A6-E4F5-A1C2-5B24BCAFFA3D}"/>
          </ac:picMkLst>
        </pc:picChg>
        <pc:picChg chg="add del mod">
          <ac:chgData name="Jamie Mellway" userId="64a32afde6b9d889" providerId="LiveId" clId="{246B2FC1-71B6-4E7D-A6F0-E7B013C9520E}" dt="2023-06-10T18:01:32.129" v="545" actId="478"/>
          <ac:picMkLst>
            <pc:docMk/>
            <pc:sldMk cId="1729771848" sldId="359"/>
            <ac:picMk id="12" creationId="{1D9FC21C-08EB-0C22-0CCF-3FF30A49088B}"/>
          </ac:picMkLst>
        </pc:picChg>
        <pc:picChg chg="add del mod">
          <ac:chgData name="Jamie Mellway" userId="64a32afde6b9d889" providerId="LiveId" clId="{246B2FC1-71B6-4E7D-A6F0-E7B013C9520E}" dt="2023-06-10T18:02:37.831" v="634" actId="478"/>
          <ac:picMkLst>
            <pc:docMk/>
            <pc:sldMk cId="1729771848" sldId="359"/>
            <ac:picMk id="14" creationId="{2A316E99-3187-EE08-4F4D-D68DDB30F2C2}"/>
          </ac:picMkLst>
        </pc:picChg>
        <pc:picChg chg="add mod">
          <ac:chgData name="Jamie Mellway" userId="64a32afde6b9d889" providerId="LiveId" clId="{246B2FC1-71B6-4E7D-A6F0-E7B013C9520E}" dt="2023-06-10T18:03:01.757" v="638" actId="1076"/>
          <ac:picMkLst>
            <pc:docMk/>
            <pc:sldMk cId="1729771848" sldId="359"/>
            <ac:picMk id="17" creationId="{B07F991E-8A9D-D54C-6157-0486703CABF3}"/>
          </ac:picMkLst>
        </pc:picChg>
      </pc:sldChg>
      <pc:sldChg chg="addSp delSp modSp add mod ord">
        <pc:chgData name="Jamie Mellway" userId="64a32afde6b9d889" providerId="LiveId" clId="{246B2FC1-71B6-4E7D-A6F0-E7B013C9520E}" dt="2023-06-10T18:19:24.377" v="1169" actId="20577"/>
        <pc:sldMkLst>
          <pc:docMk/>
          <pc:sldMk cId="1417530050" sldId="360"/>
        </pc:sldMkLst>
        <pc:spChg chg="mod">
          <ac:chgData name="Jamie Mellway" userId="64a32afde6b9d889" providerId="LiveId" clId="{246B2FC1-71B6-4E7D-A6F0-E7B013C9520E}" dt="2023-06-10T18:19:24.377" v="1169" actId="20577"/>
          <ac:spMkLst>
            <pc:docMk/>
            <pc:sldMk cId="1417530050" sldId="360"/>
            <ac:spMk id="2" creationId="{D735F7F3-C1B5-4B60-A00A-4EB618DDFB5A}"/>
          </ac:spMkLst>
        </pc:spChg>
        <pc:spChg chg="add mod">
          <ac:chgData name="Jamie Mellway" userId="64a32afde6b9d889" providerId="LiveId" clId="{246B2FC1-71B6-4E7D-A6F0-E7B013C9520E}" dt="2023-06-10T18:06:17.445" v="699" actId="14100"/>
          <ac:spMkLst>
            <pc:docMk/>
            <pc:sldMk cId="1417530050" sldId="360"/>
            <ac:spMk id="4" creationId="{5AD94831-C3EF-C67F-9920-C0542D07919E}"/>
          </ac:spMkLst>
        </pc:spChg>
        <pc:spChg chg="del">
          <ac:chgData name="Jamie Mellway" userId="64a32afde6b9d889" providerId="LiveId" clId="{246B2FC1-71B6-4E7D-A6F0-E7B013C9520E}" dt="2023-06-10T18:06:05.248" v="696" actId="478"/>
          <ac:spMkLst>
            <pc:docMk/>
            <pc:sldMk cId="1417530050" sldId="360"/>
            <ac:spMk id="15" creationId="{09F091FB-C0A0-E668-E099-EC75E00038DD}"/>
          </ac:spMkLst>
        </pc:spChg>
        <pc:picChg chg="add mod">
          <ac:chgData name="Jamie Mellway" userId="64a32afde6b9d889" providerId="LiveId" clId="{246B2FC1-71B6-4E7D-A6F0-E7B013C9520E}" dt="2023-06-10T18:06:28.289" v="704" actId="1076"/>
          <ac:picMkLst>
            <pc:docMk/>
            <pc:sldMk cId="1417530050" sldId="360"/>
            <ac:picMk id="6" creationId="{627C5B47-50FF-7AD0-8349-948D60D86CCC}"/>
          </ac:picMkLst>
        </pc:picChg>
        <pc:picChg chg="del">
          <ac:chgData name="Jamie Mellway" userId="64a32afde6b9d889" providerId="LiveId" clId="{246B2FC1-71B6-4E7D-A6F0-E7B013C9520E}" dt="2023-06-10T18:06:19.808" v="700" actId="478"/>
          <ac:picMkLst>
            <pc:docMk/>
            <pc:sldMk cId="1417530050" sldId="360"/>
            <ac:picMk id="17" creationId="{B07F991E-8A9D-D54C-6157-0486703CABF3}"/>
          </ac:picMkLst>
        </pc:picChg>
      </pc:sldChg>
      <pc:sldChg chg="addSp delSp modSp add mod">
        <pc:chgData name="Jamie Mellway" userId="64a32afde6b9d889" providerId="LiveId" clId="{246B2FC1-71B6-4E7D-A6F0-E7B013C9520E}" dt="2023-06-10T18:19:22.865" v="1168" actId="20577"/>
        <pc:sldMkLst>
          <pc:docMk/>
          <pc:sldMk cId="2493490768" sldId="361"/>
        </pc:sldMkLst>
        <pc:spChg chg="mod">
          <ac:chgData name="Jamie Mellway" userId="64a32afde6b9d889" providerId="LiveId" clId="{246B2FC1-71B6-4E7D-A6F0-E7B013C9520E}" dt="2023-06-10T18:19:22.865" v="1168" actId="20577"/>
          <ac:spMkLst>
            <pc:docMk/>
            <pc:sldMk cId="2493490768" sldId="361"/>
            <ac:spMk id="2" creationId="{D735F7F3-C1B5-4B60-A00A-4EB618DDFB5A}"/>
          </ac:spMkLst>
        </pc:spChg>
        <pc:spChg chg="del">
          <ac:chgData name="Jamie Mellway" userId="64a32afde6b9d889" providerId="LiveId" clId="{246B2FC1-71B6-4E7D-A6F0-E7B013C9520E}" dt="2023-06-10T18:06:57.269" v="707" actId="478"/>
          <ac:spMkLst>
            <pc:docMk/>
            <pc:sldMk cId="2493490768" sldId="361"/>
            <ac:spMk id="4" creationId="{5AD94831-C3EF-C67F-9920-C0542D07919E}"/>
          </ac:spMkLst>
        </pc:spChg>
        <pc:spChg chg="add del mod">
          <ac:chgData name="Jamie Mellway" userId="64a32afde6b9d889" providerId="LiveId" clId="{246B2FC1-71B6-4E7D-A6F0-E7B013C9520E}" dt="2023-06-10T18:10:07.271" v="759" actId="478"/>
          <ac:spMkLst>
            <pc:docMk/>
            <pc:sldMk cId="2493490768" sldId="361"/>
            <ac:spMk id="5" creationId="{7E7152C8-6364-F61D-4848-C47621181ADB}"/>
          </ac:spMkLst>
        </pc:spChg>
        <pc:spChg chg="add mod">
          <ac:chgData name="Jamie Mellway" userId="64a32afde6b9d889" providerId="LiveId" clId="{246B2FC1-71B6-4E7D-A6F0-E7B013C9520E}" dt="2023-06-10T18:13:12.900" v="781" actId="1076"/>
          <ac:spMkLst>
            <pc:docMk/>
            <pc:sldMk cId="2493490768" sldId="361"/>
            <ac:spMk id="8" creationId="{8B86BE7E-007E-5DCB-883E-A6A5F306C40D}"/>
          </ac:spMkLst>
        </pc:spChg>
        <pc:picChg chg="del">
          <ac:chgData name="Jamie Mellway" userId="64a32afde6b9d889" providerId="LiveId" clId="{246B2FC1-71B6-4E7D-A6F0-E7B013C9520E}" dt="2023-06-10T18:07:03.760" v="710" actId="478"/>
          <ac:picMkLst>
            <pc:docMk/>
            <pc:sldMk cId="2493490768" sldId="361"/>
            <ac:picMk id="6" creationId="{627C5B47-50FF-7AD0-8349-948D60D86CCC}"/>
          </ac:picMkLst>
        </pc:picChg>
        <pc:picChg chg="add mod">
          <ac:chgData name="Jamie Mellway" userId="64a32afde6b9d889" providerId="LiveId" clId="{246B2FC1-71B6-4E7D-A6F0-E7B013C9520E}" dt="2023-06-10T18:10:24.047" v="765" actId="1076"/>
          <ac:picMkLst>
            <pc:docMk/>
            <pc:sldMk cId="2493490768" sldId="361"/>
            <ac:picMk id="10" creationId="{1D258575-6582-5E4A-99B6-F6C50DA95B72}"/>
          </ac:picMkLst>
        </pc:picChg>
      </pc:sldChg>
      <pc:sldChg chg="addSp modSp add mod">
        <pc:chgData name="Jamie Mellway" userId="64a32afde6b9d889" providerId="LiveId" clId="{246B2FC1-71B6-4E7D-A6F0-E7B013C9520E}" dt="2023-06-10T18:19:20.725" v="1167" actId="20577"/>
        <pc:sldMkLst>
          <pc:docMk/>
          <pc:sldMk cId="4276209614" sldId="362"/>
        </pc:sldMkLst>
        <pc:spChg chg="mod">
          <ac:chgData name="Jamie Mellway" userId="64a32afde6b9d889" providerId="LiveId" clId="{246B2FC1-71B6-4E7D-A6F0-E7B013C9520E}" dt="2023-06-10T18:19:20.725" v="1167" actId="20577"/>
          <ac:spMkLst>
            <pc:docMk/>
            <pc:sldMk cId="4276209614" sldId="362"/>
            <ac:spMk id="2" creationId="{D735F7F3-C1B5-4B60-A00A-4EB618DDFB5A}"/>
          </ac:spMkLst>
        </pc:spChg>
        <pc:picChg chg="add mod">
          <ac:chgData name="Jamie Mellway" userId="64a32afde6b9d889" providerId="LiveId" clId="{246B2FC1-71B6-4E7D-A6F0-E7B013C9520E}" dt="2023-06-10T18:11:44.827" v="769" actId="1076"/>
          <ac:picMkLst>
            <pc:docMk/>
            <pc:sldMk cId="4276209614" sldId="362"/>
            <ac:picMk id="4" creationId="{78ABD54C-C2F4-C3A3-55D4-E53C048CFC23}"/>
          </ac:picMkLst>
        </pc:picChg>
      </pc:sldChg>
      <pc:sldChg chg="addSp delSp modSp add mod">
        <pc:chgData name="Jamie Mellway" userId="64a32afde6b9d889" providerId="LiveId" clId="{246B2FC1-71B6-4E7D-A6F0-E7B013C9520E}" dt="2023-06-10T18:19:16.965" v="1166" actId="20577"/>
        <pc:sldMkLst>
          <pc:docMk/>
          <pc:sldMk cId="3430873355" sldId="363"/>
        </pc:sldMkLst>
        <pc:spChg chg="mod">
          <ac:chgData name="Jamie Mellway" userId="64a32afde6b9d889" providerId="LiveId" clId="{246B2FC1-71B6-4E7D-A6F0-E7B013C9520E}" dt="2023-06-10T18:19:16.965" v="1166" actId="20577"/>
          <ac:spMkLst>
            <pc:docMk/>
            <pc:sldMk cId="3430873355" sldId="363"/>
            <ac:spMk id="2" creationId="{D735F7F3-C1B5-4B60-A00A-4EB618DDFB5A}"/>
          </ac:spMkLst>
        </pc:spChg>
        <pc:spChg chg="add mod">
          <ac:chgData name="Jamie Mellway" userId="64a32afde6b9d889" providerId="LiveId" clId="{246B2FC1-71B6-4E7D-A6F0-E7B013C9520E}" dt="2023-06-10T18:13:18.545" v="782" actId="1076"/>
          <ac:spMkLst>
            <pc:docMk/>
            <pc:sldMk cId="3430873355" sldId="363"/>
            <ac:spMk id="4" creationId="{E6CECDC5-E407-5BAB-729A-6C48A9F3C798}"/>
          </ac:spMkLst>
        </pc:spChg>
        <pc:spChg chg="del mod">
          <ac:chgData name="Jamie Mellway" userId="64a32afde6b9d889" providerId="LiveId" clId="{246B2FC1-71B6-4E7D-A6F0-E7B013C9520E}" dt="2023-06-10T18:12:05.054" v="771" actId="478"/>
          <ac:spMkLst>
            <pc:docMk/>
            <pc:sldMk cId="3430873355" sldId="363"/>
            <ac:spMk id="5" creationId="{7E7152C8-6364-F61D-4848-C47621181ADB}"/>
          </ac:spMkLst>
        </pc:spChg>
        <pc:picChg chg="add mod">
          <ac:chgData name="Jamie Mellway" userId="64a32afde6b9d889" providerId="LiveId" clId="{246B2FC1-71B6-4E7D-A6F0-E7B013C9520E}" dt="2023-06-10T18:12:49.670" v="778" actId="1076"/>
          <ac:picMkLst>
            <pc:docMk/>
            <pc:sldMk cId="3430873355" sldId="363"/>
            <ac:picMk id="7" creationId="{16BF8FEA-C6D2-B758-4119-3B148EBB3A2A}"/>
          </ac:picMkLst>
        </pc:picChg>
      </pc:sldChg>
      <pc:sldChg chg="addSp delSp modSp add mod">
        <pc:chgData name="Jamie Mellway" userId="64a32afde6b9d889" providerId="LiveId" clId="{246B2FC1-71B6-4E7D-A6F0-E7B013C9520E}" dt="2023-06-10T18:19:09.309" v="1164" actId="20577"/>
        <pc:sldMkLst>
          <pc:docMk/>
          <pc:sldMk cId="3597026871" sldId="364"/>
        </pc:sldMkLst>
        <pc:spChg chg="mod">
          <ac:chgData name="Jamie Mellway" userId="64a32afde6b9d889" providerId="LiveId" clId="{246B2FC1-71B6-4E7D-A6F0-E7B013C9520E}" dt="2023-06-10T18:19:09.309" v="1164" actId="20577"/>
          <ac:spMkLst>
            <pc:docMk/>
            <pc:sldMk cId="3597026871" sldId="364"/>
            <ac:spMk id="2" creationId="{D735F7F3-C1B5-4B60-A00A-4EB618DDFB5A}"/>
          </ac:spMkLst>
        </pc:spChg>
        <pc:spChg chg="del mod">
          <ac:chgData name="Jamie Mellway" userId="64a32afde6b9d889" providerId="LiveId" clId="{246B2FC1-71B6-4E7D-A6F0-E7B013C9520E}" dt="2023-06-10T18:16:33.295" v="1132" actId="478"/>
          <ac:spMkLst>
            <pc:docMk/>
            <pc:sldMk cId="3597026871" sldId="364"/>
            <ac:spMk id="4" creationId="{E6CECDC5-E407-5BAB-729A-6C48A9F3C798}"/>
          </ac:spMkLst>
        </pc:spChg>
        <pc:spChg chg="add mod">
          <ac:chgData name="Jamie Mellway" userId="64a32afde6b9d889" providerId="LiveId" clId="{246B2FC1-71B6-4E7D-A6F0-E7B013C9520E}" dt="2023-06-10T18:17:28.930" v="1142" actId="1076"/>
          <ac:spMkLst>
            <pc:docMk/>
            <pc:sldMk cId="3597026871" sldId="364"/>
            <ac:spMk id="5" creationId="{640AA9EF-FD6C-6623-0708-416F8FC159F1}"/>
          </ac:spMkLst>
        </pc:spChg>
        <pc:picChg chg="del">
          <ac:chgData name="Jamie Mellway" userId="64a32afde6b9d889" providerId="LiveId" clId="{246B2FC1-71B6-4E7D-A6F0-E7B013C9520E}" dt="2023-06-10T18:16:30.864" v="1130" actId="478"/>
          <ac:picMkLst>
            <pc:docMk/>
            <pc:sldMk cId="3597026871" sldId="364"/>
            <ac:picMk id="7" creationId="{16BF8FEA-C6D2-B758-4119-3B148EBB3A2A}"/>
          </ac:picMkLst>
        </pc:picChg>
        <pc:picChg chg="add mod">
          <ac:chgData name="Jamie Mellway" userId="64a32afde6b9d889" providerId="LiveId" clId="{246B2FC1-71B6-4E7D-A6F0-E7B013C9520E}" dt="2023-06-10T18:18:58.690" v="1163" actId="1076"/>
          <ac:picMkLst>
            <pc:docMk/>
            <pc:sldMk cId="3597026871" sldId="364"/>
            <ac:picMk id="8" creationId="{D5C65FFA-2A59-38A3-F84A-C6D6141319AB}"/>
          </ac:picMkLst>
        </pc:picChg>
      </pc:sldChg>
      <pc:sldChg chg="addSp delSp modSp add mod">
        <pc:chgData name="Jamie Mellway" userId="64a32afde6b9d889" providerId="LiveId" clId="{246B2FC1-71B6-4E7D-A6F0-E7B013C9520E}" dt="2023-06-10T18:44:13.007" v="1391" actId="1076"/>
        <pc:sldMkLst>
          <pc:docMk/>
          <pc:sldMk cId="2141782774" sldId="365"/>
        </pc:sldMkLst>
        <pc:spChg chg="mod">
          <ac:chgData name="Jamie Mellway" userId="64a32afde6b9d889" providerId="LiveId" clId="{246B2FC1-71B6-4E7D-A6F0-E7B013C9520E}" dt="2023-06-10T18:19:13.398" v="1165" actId="20577"/>
          <ac:spMkLst>
            <pc:docMk/>
            <pc:sldMk cId="2141782774" sldId="365"/>
            <ac:spMk id="2" creationId="{D735F7F3-C1B5-4B60-A00A-4EB618DDFB5A}"/>
          </ac:spMkLst>
        </pc:spChg>
        <pc:spChg chg="del">
          <ac:chgData name="Jamie Mellway" userId="64a32afde6b9d889" providerId="LiveId" clId="{246B2FC1-71B6-4E7D-A6F0-E7B013C9520E}" dt="2023-06-10T18:16:38.988" v="1133" actId="478"/>
          <ac:spMkLst>
            <pc:docMk/>
            <pc:sldMk cId="2141782774" sldId="365"/>
            <ac:spMk id="4" creationId="{E6CECDC5-E407-5BAB-729A-6C48A9F3C798}"/>
          </ac:spMkLst>
        </pc:spChg>
        <pc:spChg chg="add mod">
          <ac:chgData name="Jamie Mellway" userId="64a32afde6b9d889" providerId="LiveId" clId="{246B2FC1-71B6-4E7D-A6F0-E7B013C9520E}" dt="2023-06-10T18:18:09.313" v="1159" actId="20577"/>
          <ac:spMkLst>
            <pc:docMk/>
            <pc:sldMk cId="2141782774" sldId="365"/>
            <ac:spMk id="5" creationId="{412FA927-9B52-D89D-C010-9DBEF8CA3E1C}"/>
          </ac:spMkLst>
        </pc:spChg>
        <pc:picChg chg="add mod">
          <ac:chgData name="Jamie Mellway" userId="64a32afde6b9d889" providerId="LiveId" clId="{246B2FC1-71B6-4E7D-A6F0-E7B013C9520E}" dt="2023-06-10T18:44:13.007" v="1391" actId="1076"/>
          <ac:picMkLst>
            <pc:docMk/>
            <pc:sldMk cId="2141782774" sldId="365"/>
            <ac:picMk id="4" creationId="{7C6B4202-7F9C-5782-13EE-7DB93BCC39FB}"/>
          </ac:picMkLst>
        </pc:picChg>
        <pc:picChg chg="del">
          <ac:chgData name="Jamie Mellway" userId="64a32afde6b9d889" providerId="LiveId" clId="{246B2FC1-71B6-4E7D-A6F0-E7B013C9520E}" dt="2023-06-10T18:16:28.443" v="1129" actId="478"/>
          <ac:picMkLst>
            <pc:docMk/>
            <pc:sldMk cId="2141782774" sldId="365"/>
            <ac:picMk id="7" creationId="{16BF8FEA-C6D2-B758-4119-3B148EBB3A2A}"/>
          </ac:picMkLst>
        </pc:picChg>
        <pc:picChg chg="add del mod">
          <ac:chgData name="Jamie Mellway" userId="64a32afde6b9d889" providerId="LiveId" clId="{246B2FC1-71B6-4E7D-A6F0-E7B013C9520E}" dt="2023-06-10T18:44:04.280" v="1387" actId="478"/>
          <ac:picMkLst>
            <pc:docMk/>
            <pc:sldMk cId="2141782774" sldId="365"/>
            <ac:picMk id="8" creationId="{447A3388-3FD2-78B1-0C96-0D116ABD5872}"/>
          </ac:picMkLst>
        </pc:picChg>
      </pc:sldChg>
      <pc:sldChg chg="modSp add mod ord">
        <pc:chgData name="Jamie Mellway" userId="64a32afde6b9d889" providerId="LiveId" clId="{246B2FC1-71B6-4E7D-A6F0-E7B013C9520E}" dt="2023-06-10T18:43:01.598" v="1386" actId="20577"/>
        <pc:sldMkLst>
          <pc:docMk/>
          <pc:sldMk cId="2373737168" sldId="366"/>
        </pc:sldMkLst>
        <pc:spChg chg="mod">
          <ac:chgData name="Jamie Mellway" userId="64a32afde6b9d889" providerId="LiveId" clId="{246B2FC1-71B6-4E7D-A6F0-E7B013C9520E}" dt="2023-06-10T18:24:41.514" v="1224" actId="20577"/>
          <ac:spMkLst>
            <pc:docMk/>
            <pc:sldMk cId="2373737168" sldId="366"/>
            <ac:spMk id="2" creationId="{D735F7F3-C1B5-4B60-A00A-4EB618DDFB5A}"/>
          </ac:spMkLst>
        </pc:spChg>
        <pc:spChg chg="mod">
          <ac:chgData name="Jamie Mellway" userId="64a32afde6b9d889" providerId="LiveId" clId="{246B2FC1-71B6-4E7D-A6F0-E7B013C9520E}" dt="2023-06-10T18:43:01.598" v="1386" actId="20577"/>
          <ac:spMkLst>
            <pc:docMk/>
            <pc:sldMk cId="2373737168" sldId="366"/>
            <ac:spMk id="18" creationId="{F4A80293-40FF-9778-A37E-C352DDB48812}"/>
          </ac:spMkLst>
        </pc:spChg>
      </pc:sldChg>
      <pc:sldChg chg="addSp delSp modSp add mod">
        <pc:chgData name="Jamie Mellway" userId="64a32afde6b9d889" providerId="LiveId" clId="{246B2FC1-71B6-4E7D-A6F0-E7B013C9520E}" dt="2023-06-10T18:30:09.384" v="1291" actId="1076"/>
        <pc:sldMkLst>
          <pc:docMk/>
          <pc:sldMk cId="3818087487" sldId="367"/>
        </pc:sldMkLst>
        <pc:spChg chg="mod">
          <ac:chgData name="Jamie Mellway" userId="64a32afde6b9d889" providerId="LiveId" clId="{246B2FC1-71B6-4E7D-A6F0-E7B013C9520E}" dt="2023-06-10T18:29:55.872" v="1287" actId="20577"/>
          <ac:spMkLst>
            <pc:docMk/>
            <pc:sldMk cId="3818087487" sldId="367"/>
            <ac:spMk id="2" creationId="{D735F7F3-C1B5-4B60-A00A-4EB618DDFB5A}"/>
          </ac:spMkLst>
        </pc:spChg>
        <pc:spChg chg="add mod">
          <ac:chgData name="Jamie Mellway" userId="64a32afde6b9d889" providerId="LiveId" clId="{246B2FC1-71B6-4E7D-A6F0-E7B013C9520E}" dt="2023-06-10T18:30:09.384" v="1291" actId="1076"/>
          <ac:spMkLst>
            <pc:docMk/>
            <pc:sldMk cId="3818087487" sldId="367"/>
            <ac:spMk id="3" creationId="{F4B16AB6-4EAA-CE03-8BA1-926432D04586}"/>
          </ac:spMkLst>
        </pc:spChg>
        <pc:spChg chg="add del mod">
          <ac:chgData name="Jamie Mellway" userId="64a32afde6b9d889" providerId="LiveId" clId="{246B2FC1-71B6-4E7D-A6F0-E7B013C9520E}" dt="2023-06-10T18:29:52.442" v="1279" actId="478"/>
          <ac:spMkLst>
            <pc:docMk/>
            <pc:sldMk cId="3818087487" sldId="367"/>
            <ac:spMk id="5" creationId="{67FCCDF8-0A30-BB57-30DB-407AF5213BD4}"/>
          </ac:spMkLst>
        </pc:spChg>
        <pc:picChg chg="del">
          <ac:chgData name="Jamie Mellway" userId="64a32afde6b9d889" providerId="LiveId" clId="{246B2FC1-71B6-4E7D-A6F0-E7B013C9520E}" dt="2023-06-10T18:25:40.144" v="1244" actId="478"/>
          <ac:picMkLst>
            <pc:docMk/>
            <pc:sldMk cId="3818087487" sldId="367"/>
            <ac:picMk id="8" creationId="{B28C5FB2-7B44-A931-E0FB-758BF7201125}"/>
          </ac:picMkLst>
        </pc:picChg>
      </pc:sldChg>
      <pc:sldChg chg="addSp modSp add del mod">
        <pc:chgData name="Jamie Mellway" userId="64a32afde6b9d889" providerId="LiveId" clId="{246B2FC1-71B6-4E7D-A6F0-E7B013C9520E}" dt="2023-06-10T18:32:30.396" v="1343" actId="47"/>
        <pc:sldMkLst>
          <pc:docMk/>
          <pc:sldMk cId="4013181301" sldId="368"/>
        </pc:sldMkLst>
        <pc:spChg chg="mod">
          <ac:chgData name="Jamie Mellway" userId="64a32afde6b9d889" providerId="LiveId" clId="{246B2FC1-71B6-4E7D-A6F0-E7B013C9520E}" dt="2023-06-10T18:27:57.796" v="1255" actId="20577"/>
          <ac:spMkLst>
            <pc:docMk/>
            <pc:sldMk cId="4013181301" sldId="368"/>
            <ac:spMk id="2" creationId="{D735F7F3-C1B5-4B60-A00A-4EB618DDFB5A}"/>
          </ac:spMkLst>
        </pc:spChg>
        <pc:spChg chg="add mod">
          <ac:chgData name="Jamie Mellway" userId="64a32afde6b9d889" providerId="LiveId" clId="{246B2FC1-71B6-4E7D-A6F0-E7B013C9520E}" dt="2023-06-10T18:30:52.700" v="1314" actId="1076"/>
          <ac:spMkLst>
            <pc:docMk/>
            <pc:sldMk cId="4013181301" sldId="368"/>
            <ac:spMk id="3" creationId="{E857C13F-FC7A-C8AA-9FFF-11E09D27B504}"/>
          </ac:spMkLst>
        </pc:spChg>
      </pc:sldChg>
      <pc:sldChg chg="modSp add mod">
        <pc:chgData name="Jamie Mellway" userId="64a32afde6b9d889" providerId="LiveId" clId="{246B2FC1-71B6-4E7D-A6F0-E7B013C9520E}" dt="2023-06-10T18:30:41.105" v="1312" actId="1076"/>
        <pc:sldMkLst>
          <pc:docMk/>
          <pc:sldMk cId="3301995865" sldId="369"/>
        </pc:sldMkLst>
        <pc:spChg chg="mod">
          <ac:chgData name="Jamie Mellway" userId="64a32afde6b9d889" providerId="LiveId" clId="{246B2FC1-71B6-4E7D-A6F0-E7B013C9520E}" dt="2023-06-10T18:30:17.947" v="1295" actId="20577"/>
          <ac:spMkLst>
            <pc:docMk/>
            <pc:sldMk cId="3301995865" sldId="369"/>
            <ac:spMk id="2" creationId="{D735F7F3-C1B5-4B60-A00A-4EB618DDFB5A}"/>
          </ac:spMkLst>
        </pc:spChg>
        <pc:spChg chg="mod">
          <ac:chgData name="Jamie Mellway" userId="64a32afde6b9d889" providerId="LiveId" clId="{246B2FC1-71B6-4E7D-A6F0-E7B013C9520E}" dt="2023-06-10T18:30:41.105" v="1312" actId="1076"/>
          <ac:spMkLst>
            <pc:docMk/>
            <pc:sldMk cId="3301995865" sldId="369"/>
            <ac:spMk id="3" creationId="{F4B16AB6-4EAA-CE03-8BA1-926432D04586}"/>
          </ac:spMkLst>
        </pc:spChg>
      </pc:sldChg>
      <pc:sldChg chg="new del">
        <pc:chgData name="Jamie Mellway" userId="64a32afde6b9d889" providerId="LiveId" clId="{246B2FC1-71B6-4E7D-A6F0-E7B013C9520E}" dt="2023-06-10T18:30:58.441" v="1316" actId="680"/>
        <pc:sldMkLst>
          <pc:docMk/>
          <pc:sldMk cId="2877921215" sldId="370"/>
        </pc:sldMkLst>
      </pc:sldChg>
      <pc:sldChg chg="addSp modSp add mod">
        <pc:chgData name="Jamie Mellway" userId="64a32afde6b9d889" providerId="LiveId" clId="{246B2FC1-71B6-4E7D-A6F0-E7B013C9520E}" dt="2023-06-10T18:32:04.309" v="1342" actId="1076"/>
        <pc:sldMkLst>
          <pc:docMk/>
          <pc:sldMk cId="3163014440" sldId="370"/>
        </pc:sldMkLst>
        <pc:spChg chg="mod">
          <ac:chgData name="Jamie Mellway" userId="64a32afde6b9d889" providerId="LiveId" clId="{246B2FC1-71B6-4E7D-A6F0-E7B013C9520E}" dt="2023-06-10T18:31:52.187" v="1332" actId="20577"/>
          <ac:spMkLst>
            <pc:docMk/>
            <pc:sldMk cId="3163014440" sldId="370"/>
            <ac:spMk id="2" creationId="{D735F7F3-C1B5-4B60-A00A-4EB618DDFB5A}"/>
          </ac:spMkLst>
        </pc:spChg>
        <pc:spChg chg="mod">
          <ac:chgData name="Jamie Mellway" userId="64a32afde6b9d889" providerId="LiveId" clId="{246B2FC1-71B6-4E7D-A6F0-E7B013C9520E}" dt="2023-06-10T18:31:56.952" v="1338" actId="20577"/>
          <ac:spMkLst>
            <pc:docMk/>
            <pc:sldMk cId="3163014440" sldId="370"/>
            <ac:spMk id="3" creationId="{E857C13F-FC7A-C8AA-9FFF-11E09D27B504}"/>
          </ac:spMkLst>
        </pc:spChg>
        <pc:picChg chg="add mod">
          <ac:chgData name="Jamie Mellway" userId="64a32afde6b9d889" providerId="LiveId" clId="{246B2FC1-71B6-4E7D-A6F0-E7B013C9520E}" dt="2023-06-10T18:32:04.309" v="1342" actId="1076"/>
          <ac:picMkLst>
            <pc:docMk/>
            <pc:sldMk cId="3163014440" sldId="370"/>
            <ac:picMk id="5" creationId="{6AE7E690-CD06-D97C-4BBC-A345BCA11D50}"/>
          </ac:picMkLst>
        </pc:picChg>
      </pc:sldChg>
      <pc:sldChg chg="addSp delSp modSp add mod">
        <pc:chgData name="Jamie Mellway" userId="64a32afde6b9d889" providerId="LiveId" clId="{246B2FC1-71B6-4E7D-A6F0-E7B013C9520E}" dt="2023-06-10T18:33:50.661" v="1378" actId="1076"/>
        <pc:sldMkLst>
          <pc:docMk/>
          <pc:sldMk cId="503001955" sldId="371"/>
        </pc:sldMkLst>
        <pc:spChg chg="mod">
          <ac:chgData name="Jamie Mellway" userId="64a32afde6b9d889" providerId="LiveId" clId="{246B2FC1-71B6-4E7D-A6F0-E7B013C9520E}" dt="2023-06-10T18:33:37.213" v="1372" actId="20577"/>
          <ac:spMkLst>
            <pc:docMk/>
            <pc:sldMk cId="503001955" sldId="371"/>
            <ac:spMk id="2" creationId="{D735F7F3-C1B5-4B60-A00A-4EB618DDFB5A}"/>
          </ac:spMkLst>
        </pc:spChg>
        <pc:spChg chg="del">
          <ac:chgData name="Jamie Mellway" userId="64a32afde6b9d889" providerId="LiveId" clId="{246B2FC1-71B6-4E7D-A6F0-E7B013C9520E}" dt="2023-06-10T18:33:39.713" v="1373" actId="478"/>
          <ac:spMkLst>
            <pc:docMk/>
            <pc:sldMk cId="503001955" sldId="371"/>
            <ac:spMk id="3" creationId="{E857C13F-FC7A-C8AA-9FFF-11E09D27B504}"/>
          </ac:spMkLst>
        </pc:spChg>
        <pc:picChg chg="del">
          <ac:chgData name="Jamie Mellway" userId="64a32afde6b9d889" providerId="LiveId" clId="{246B2FC1-71B6-4E7D-A6F0-E7B013C9520E}" dt="2023-06-10T18:33:41.262" v="1374" actId="478"/>
          <ac:picMkLst>
            <pc:docMk/>
            <pc:sldMk cId="503001955" sldId="371"/>
            <ac:picMk id="5" creationId="{6AE7E690-CD06-D97C-4BBC-A345BCA11D50}"/>
          </ac:picMkLst>
        </pc:picChg>
        <pc:picChg chg="add mod">
          <ac:chgData name="Jamie Mellway" userId="64a32afde6b9d889" providerId="LiveId" clId="{246B2FC1-71B6-4E7D-A6F0-E7B013C9520E}" dt="2023-06-10T18:33:50.661" v="1378" actId="1076"/>
          <ac:picMkLst>
            <pc:docMk/>
            <pc:sldMk cId="503001955" sldId="371"/>
            <ac:picMk id="6" creationId="{84ECFB35-4517-EA34-4609-73103D351A26}"/>
          </ac:picMkLst>
        </pc:picChg>
      </pc:sldChg>
    </pc:docChg>
  </pc:docChgLst>
  <pc:docChgLst>
    <pc:chgData name="Jamie Mellway" userId="64a32afde6b9d889" providerId="LiveId" clId="{AC72A4E8-7ED4-4B44-8D4B-A362E4D3D557}"/>
    <pc:docChg chg="undo custSel modSld">
      <pc:chgData name="Jamie Mellway" userId="64a32afde6b9d889" providerId="LiveId" clId="{AC72A4E8-7ED4-4B44-8D4B-A362E4D3D557}" dt="2023-04-18T00:57:17.644" v="92" actId="14100"/>
      <pc:docMkLst>
        <pc:docMk/>
      </pc:docMkLst>
      <pc:sldChg chg="modSp mod">
        <pc:chgData name="Jamie Mellway" userId="64a32afde6b9d889" providerId="LiveId" clId="{AC72A4E8-7ED4-4B44-8D4B-A362E4D3D557}" dt="2023-04-18T00:55:42.572" v="86" actId="20577"/>
        <pc:sldMkLst>
          <pc:docMk/>
          <pc:sldMk cId="3423133475" sldId="307"/>
        </pc:sldMkLst>
        <pc:spChg chg="mod">
          <ac:chgData name="Jamie Mellway" userId="64a32afde6b9d889" providerId="LiveId" clId="{AC72A4E8-7ED4-4B44-8D4B-A362E4D3D557}" dt="2023-04-18T00:10:55.375" v="70" actId="20577"/>
          <ac:spMkLst>
            <pc:docMk/>
            <pc:sldMk cId="3423133475" sldId="307"/>
            <ac:spMk id="11" creationId="{08A26795-7FDB-4255-BB60-1E3CB657020C}"/>
          </ac:spMkLst>
        </pc:spChg>
        <pc:spChg chg="mod">
          <ac:chgData name="Jamie Mellway" userId="64a32afde6b9d889" providerId="LiveId" clId="{AC72A4E8-7ED4-4B44-8D4B-A362E4D3D557}" dt="2023-04-18T00:55:42.572" v="86" actId="20577"/>
          <ac:spMkLst>
            <pc:docMk/>
            <pc:sldMk cId="3423133475" sldId="307"/>
            <ac:spMk id="17" creationId="{3686F633-E35E-4729-A44F-1453620828CD}"/>
          </ac:spMkLst>
        </pc:spChg>
        <pc:grpChg chg="mod">
          <ac:chgData name="Jamie Mellway" userId="64a32afde6b9d889" providerId="LiveId" clId="{AC72A4E8-7ED4-4B44-8D4B-A362E4D3D557}" dt="2023-04-17T22:36:18.579" v="30" actId="1076"/>
          <ac:grpSpMkLst>
            <pc:docMk/>
            <pc:sldMk cId="3423133475" sldId="307"/>
            <ac:grpSpMk id="15" creationId="{6EFE5B5F-6202-4048-87F4-3B8A1427FD9A}"/>
          </ac:grpSpMkLst>
        </pc:grpChg>
      </pc:sldChg>
      <pc:sldChg chg="modSp mod">
        <pc:chgData name="Jamie Mellway" userId="64a32afde6b9d889" providerId="LiveId" clId="{AC72A4E8-7ED4-4B44-8D4B-A362E4D3D557}" dt="2023-04-18T00:52:36.739" v="80" actId="20577"/>
        <pc:sldMkLst>
          <pc:docMk/>
          <pc:sldMk cId="4201278032" sldId="309"/>
        </pc:sldMkLst>
        <pc:spChg chg="mod">
          <ac:chgData name="Jamie Mellway" userId="64a32afde6b9d889" providerId="LiveId" clId="{AC72A4E8-7ED4-4B44-8D4B-A362E4D3D557}" dt="2023-04-18T00:52:36.739" v="80" actId="20577"/>
          <ac:spMkLst>
            <pc:docMk/>
            <pc:sldMk cId="4201278032" sldId="309"/>
            <ac:spMk id="39" creationId="{9F562852-2E9F-433D-94D2-1E2FEB5275C8}"/>
          </ac:spMkLst>
        </pc:spChg>
        <pc:spChg chg="mod">
          <ac:chgData name="Jamie Mellway" userId="64a32afde6b9d889" providerId="LiveId" clId="{AC72A4E8-7ED4-4B44-8D4B-A362E4D3D557}" dt="2023-04-18T00:10:01.548" v="60" actId="20577"/>
          <ac:spMkLst>
            <pc:docMk/>
            <pc:sldMk cId="4201278032" sldId="309"/>
            <ac:spMk id="42" creationId="{39623E8B-E34D-4BE7-B8F6-44BBC683CA4A}"/>
          </ac:spMkLst>
        </pc:spChg>
        <pc:spChg chg="mod">
          <ac:chgData name="Jamie Mellway" userId="64a32afde6b9d889" providerId="LiveId" clId="{AC72A4E8-7ED4-4B44-8D4B-A362E4D3D557}" dt="2023-04-17T22:37:38.280" v="39" actId="14100"/>
          <ac:spMkLst>
            <pc:docMk/>
            <pc:sldMk cId="4201278032" sldId="309"/>
            <ac:spMk id="50" creationId="{2118B36B-5551-4664-B201-231CDF9103A5}"/>
          </ac:spMkLst>
        </pc:spChg>
        <pc:grpChg chg="mod">
          <ac:chgData name="Jamie Mellway" userId="64a32afde6b9d889" providerId="LiveId" clId="{AC72A4E8-7ED4-4B44-8D4B-A362E4D3D557}" dt="2023-04-17T22:37:53.423" v="41" actId="1076"/>
          <ac:grpSpMkLst>
            <pc:docMk/>
            <pc:sldMk cId="4201278032" sldId="309"/>
            <ac:grpSpMk id="49" creationId="{A90AFD7C-8DF4-45D5-89AF-23641D48BE35}"/>
          </ac:grpSpMkLst>
        </pc:grpChg>
      </pc:sldChg>
      <pc:sldChg chg="modSp mod">
        <pc:chgData name="Jamie Mellway" userId="64a32afde6b9d889" providerId="LiveId" clId="{AC72A4E8-7ED4-4B44-8D4B-A362E4D3D557}" dt="2023-04-18T00:57:17.644" v="92" actId="14100"/>
        <pc:sldMkLst>
          <pc:docMk/>
          <pc:sldMk cId="1547012370" sldId="330"/>
        </pc:sldMkLst>
        <pc:spChg chg="mod">
          <ac:chgData name="Jamie Mellway" userId="64a32afde6b9d889" providerId="LiveId" clId="{AC72A4E8-7ED4-4B44-8D4B-A362E4D3D557}" dt="2023-04-17T22:38:17.688" v="43" actId="12"/>
          <ac:spMkLst>
            <pc:docMk/>
            <pc:sldMk cId="1547012370" sldId="330"/>
            <ac:spMk id="3" creationId="{031BC5AB-4BA9-4429-A1EE-57C0879AD505}"/>
          </ac:spMkLst>
        </pc:spChg>
        <pc:spChg chg="mod">
          <ac:chgData name="Jamie Mellway" userId="64a32afde6b9d889" providerId="LiveId" clId="{AC72A4E8-7ED4-4B44-8D4B-A362E4D3D557}" dt="2023-04-18T00:57:17.644" v="92" actId="14100"/>
          <ac:spMkLst>
            <pc:docMk/>
            <pc:sldMk cId="1547012370" sldId="330"/>
            <ac:spMk id="11" creationId="{910E3A19-19A1-4BB4-88A1-A47921E7BAC9}"/>
          </ac:spMkLst>
        </pc:spChg>
        <pc:spChg chg="mod">
          <ac:chgData name="Jamie Mellway" userId="64a32afde6b9d889" providerId="LiveId" clId="{AC72A4E8-7ED4-4B44-8D4B-A362E4D3D557}" dt="2023-04-17T22:50:10.482" v="54" actId="15"/>
          <ac:spMkLst>
            <pc:docMk/>
            <pc:sldMk cId="1547012370" sldId="330"/>
            <ac:spMk id="13" creationId="{94D27F69-700D-4BFE-A82F-C59CA7B55E94}"/>
          </ac:spMkLst>
        </pc:spChg>
      </pc:sldChg>
      <pc:sldChg chg="modSp mod">
        <pc:chgData name="Jamie Mellway" userId="64a32afde6b9d889" providerId="LiveId" clId="{AC72A4E8-7ED4-4B44-8D4B-A362E4D3D557}" dt="2023-04-17T22:39:33.782" v="51" actId="20577"/>
        <pc:sldMkLst>
          <pc:docMk/>
          <pc:sldMk cId="3253058185" sldId="338"/>
        </pc:sldMkLst>
        <pc:spChg chg="mod">
          <ac:chgData name="Jamie Mellway" userId="64a32afde6b9d889" providerId="LiveId" clId="{AC72A4E8-7ED4-4B44-8D4B-A362E4D3D557}" dt="2023-04-17T22:39:33.782" v="51" actId="20577"/>
          <ac:spMkLst>
            <pc:docMk/>
            <pc:sldMk cId="3253058185" sldId="338"/>
            <ac:spMk id="5" creationId="{24AC1517-2171-47F6-BEFD-6A3AFCA2CF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E2730462-C992-40FA-8F59-8C11A7C73EB5}"/>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3289687E-E05D-4695-958C-B1E6D2856857}"/>
              </a:ext>
            </a:extLst>
          </p:cNvPr>
          <p:cNvSpPr/>
          <p:nvPr userDrawn="1"/>
        </p:nvSpPr>
        <p:spPr>
          <a:xfrm>
            <a:off x="6643991" y="0"/>
            <a:ext cx="36981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8">
            <a:extLst>
              <a:ext uri="{FF2B5EF4-FFF2-40B4-BE49-F238E27FC236}">
                <a16:creationId xmlns:a16="http://schemas.microsoft.com/office/drawing/2014/main" id="{2913FE9C-62F2-4E2F-974F-EF6F5174BAA4}"/>
              </a:ext>
            </a:extLst>
          </p:cNvPr>
          <p:cNvSpPr>
            <a:spLocks noGrp="1"/>
          </p:cNvSpPr>
          <p:nvPr>
            <p:ph type="pic" sz="quarter" idx="10" hasCustomPrompt="1"/>
          </p:nvPr>
        </p:nvSpPr>
        <p:spPr>
          <a:xfrm>
            <a:off x="693477" y="1777429"/>
            <a:ext cx="10805047" cy="276375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10619B1-32EF-432D-BF49-D70BA36A062D}"/>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E6F96327-3565-4938-B1B3-64B119777404}"/>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D55B32D0-8C79-43CF-8BE1-13BA4C9369F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B0CA91C-AD7F-487D-8944-F24FED164420}"/>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40FFDC03-ECE6-46C8-BA8F-DF14D693813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152B523-66A4-4D48-B49C-2A400D04AD8A}"/>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6FC0A1-B92F-4F4E-8553-711B14252DD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F0EAF28-973E-4432-92CD-FFB3A75D233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032A55B-8151-47F6-9AE4-10DAF48F4EC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8C3A2E4-E9EC-4D76-8B73-42DFFE2DA61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21160164-5E9C-45C5-B6B2-DBE2E7A0F80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5AE4AE20-5B6C-4851-940C-815EB813E2A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479ED53-5E72-4796-A272-5A52C5AFC127}"/>
              </a:ext>
            </a:extLst>
          </p:cNvPr>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3" name="Frame 4">
            <a:extLst>
              <a:ext uri="{FF2B5EF4-FFF2-40B4-BE49-F238E27FC236}">
                <a16:creationId xmlns:a16="http://schemas.microsoft.com/office/drawing/2014/main" id="{F664D771-7999-4907-B49D-2A7174ED181E}"/>
              </a:ext>
            </a:extLst>
          </p:cNvPr>
          <p:cNvSpPr/>
          <p:nvPr userDrawn="1"/>
        </p:nvSpPr>
        <p:spPr>
          <a:xfrm>
            <a:off x="1065125" y="615462"/>
            <a:ext cx="10061750" cy="5627077"/>
          </a:xfrm>
          <a:prstGeom prst="frame">
            <a:avLst>
              <a:gd name="adj1" fmla="val 12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6">
            <a:extLst>
              <a:ext uri="{FF2B5EF4-FFF2-40B4-BE49-F238E27FC236}">
                <a16:creationId xmlns:a16="http://schemas.microsoft.com/office/drawing/2014/main" id="{5A3315B1-4C3C-4388-B1F0-F11B26C6E308}"/>
              </a:ext>
            </a:extLst>
          </p:cNvPr>
          <p:cNvSpPr/>
          <p:nvPr userDrawn="1"/>
        </p:nvSpPr>
        <p:spPr>
          <a:xfrm>
            <a:off x="0" y="2672858"/>
            <a:ext cx="3064747" cy="292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014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Teardrop 6">
            <a:extLst>
              <a:ext uri="{FF2B5EF4-FFF2-40B4-BE49-F238E27FC236}">
                <a16:creationId xmlns:a16="http://schemas.microsoft.com/office/drawing/2014/main" id="{599424D7-8771-4882-8231-888CC6AEC430}"/>
              </a:ext>
            </a:extLst>
          </p:cNvPr>
          <p:cNvSpPr/>
          <p:nvPr userDrawn="1"/>
        </p:nvSpPr>
        <p:spPr>
          <a:xfrm rot="5400000">
            <a:off x="4667633" y="1598517"/>
            <a:ext cx="2484306" cy="248430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ardrop 7">
            <a:extLst>
              <a:ext uri="{FF2B5EF4-FFF2-40B4-BE49-F238E27FC236}">
                <a16:creationId xmlns:a16="http://schemas.microsoft.com/office/drawing/2014/main" id="{7FBCB63D-10B1-4298-91F0-5D85FB9F2190}"/>
              </a:ext>
            </a:extLst>
          </p:cNvPr>
          <p:cNvSpPr/>
          <p:nvPr userDrawn="1"/>
        </p:nvSpPr>
        <p:spPr>
          <a:xfrm rot="5400000">
            <a:off x="8519544" y="1598517"/>
            <a:ext cx="2484306" cy="248430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1">
            <a:extLst>
              <a:ext uri="{FF2B5EF4-FFF2-40B4-BE49-F238E27FC236}">
                <a16:creationId xmlns:a16="http://schemas.microsoft.com/office/drawing/2014/main" id="{145750A7-1A1A-42D5-9A67-FA3BA49924AF}"/>
              </a:ext>
            </a:extLst>
          </p:cNvPr>
          <p:cNvSpPr/>
          <p:nvPr userDrawn="1"/>
        </p:nvSpPr>
        <p:spPr>
          <a:xfrm rot="5400000">
            <a:off x="815722" y="1598517"/>
            <a:ext cx="2484306" cy="248430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55673249-3E22-43EE-86B3-99AB94FA9BCC}"/>
              </a:ext>
            </a:extLst>
          </p:cNvPr>
          <p:cNvSpPr>
            <a:spLocks noGrp="1"/>
          </p:cNvSpPr>
          <p:nvPr>
            <p:ph type="pic" sz="quarter" idx="11" hasCustomPrompt="1"/>
          </p:nvPr>
        </p:nvSpPr>
        <p:spPr>
          <a:xfrm>
            <a:off x="905875"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8" name="그림 개체 틀 2">
            <a:extLst>
              <a:ext uri="{FF2B5EF4-FFF2-40B4-BE49-F238E27FC236}">
                <a16:creationId xmlns:a16="http://schemas.microsoft.com/office/drawing/2014/main" id="{B4D5C21F-DF50-4469-BF69-608CB2211B1B}"/>
              </a:ext>
            </a:extLst>
          </p:cNvPr>
          <p:cNvSpPr>
            <a:spLocks noGrp="1"/>
          </p:cNvSpPr>
          <p:nvPr>
            <p:ph type="pic" sz="quarter" idx="12" hasCustomPrompt="1"/>
          </p:nvPr>
        </p:nvSpPr>
        <p:spPr>
          <a:xfrm>
            <a:off x="4757786"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9" name="그림 개체 틀 2">
            <a:extLst>
              <a:ext uri="{FF2B5EF4-FFF2-40B4-BE49-F238E27FC236}">
                <a16:creationId xmlns:a16="http://schemas.microsoft.com/office/drawing/2014/main" id="{163522E4-F046-42DD-9D9B-6EA54491E86F}"/>
              </a:ext>
            </a:extLst>
          </p:cNvPr>
          <p:cNvSpPr>
            <a:spLocks noGrp="1"/>
          </p:cNvSpPr>
          <p:nvPr>
            <p:ph type="pic" sz="quarter" idx="14" hasCustomPrompt="1"/>
          </p:nvPr>
        </p:nvSpPr>
        <p:spPr>
          <a:xfrm>
            <a:off x="8609697"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FontTx/>
              <a:buNone/>
              <a:defRPr lang="ko-KR" altLang="en-US" sz="1200" dirty="0"/>
            </a:lvl1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B00E3A9C-02B2-4D47-AF26-25E14C355A1A}"/>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16E0E6-3CD8-4642-B8CB-3D39B25CDBC1}"/>
              </a:ext>
            </a:extLst>
          </p:cNvPr>
          <p:cNvSpPr/>
          <p:nvPr userDrawn="1"/>
        </p:nvSpPr>
        <p:spPr>
          <a:xfrm>
            <a:off x="0" y="-38100"/>
            <a:ext cx="12192000" cy="44481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4">
            <a:extLst>
              <a:ext uri="{FF2B5EF4-FFF2-40B4-BE49-F238E27FC236}">
                <a16:creationId xmlns:a16="http://schemas.microsoft.com/office/drawing/2014/main" id="{32C23BD1-BF5E-4F19-A3E6-8932E05B56D9}"/>
              </a:ext>
            </a:extLst>
          </p:cNvPr>
          <p:cNvGrpSpPr/>
          <p:nvPr userDrawn="1"/>
        </p:nvGrpSpPr>
        <p:grpSpPr>
          <a:xfrm>
            <a:off x="7168867" y="1596913"/>
            <a:ext cx="2388835" cy="4199448"/>
            <a:chOff x="445712" y="1449040"/>
            <a:chExt cx="2113018" cy="3924176"/>
          </a:xfrm>
        </p:grpSpPr>
        <p:sp>
          <p:nvSpPr>
            <p:cNvPr id="4" name="Rounded Rectangle 15">
              <a:extLst>
                <a:ext uri="{FF2B5EF4-FFF2-40B4-BE49-F238E27FC236}">
                  <a16:creationId xmlns:a16="http://schemas.microsoft.com/office/drawing/2014/main" id="{16928F1C-E233-4746-AD89-06D9E2C0D7E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53B56079-9848-4699-A28A-8CEE9FF74A5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BEE2638C-70A0-4ACC-9EEE-8E5E8DF8AC60}"/>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E6A4EF29-17EF-4D8C-A3F4-F65CCCC07C7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C1DF49B4-1C37-4D6D-B846-DFD2AB9DED1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그림 개체 틀 2">
            <a:extLst>
              <a:ext uri="{FF2B5EF4-FFF2-40B4-BE49-F238E27FC236}">
                <a16:creationId xmlns:a16="http://schemas.microsoft.com/office/drawing/2014/main" id="{A4BB918E-42E3-433D-82C5-D553957DBA53}"/>
              </a:ext>
            </a:extLst>
          </p:cNvPr>
          <p:cNvSpPr>
            <a:spLocks noGrp="1"/>
          </p:cNvSpPr>
          <p:nvPr>
            <p:ph type="pic" sz="quarter" idx="42" hasCustomPrompt="1"/>
          </p:nvPr>
        </p:nvSpPr>
        <p:spPr>
          <a:xfrm>
            <a:off x="7267717" y="1973173"/>
            <a:ext cx="1400643" cy="337523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0" name="Group 14">
            <a:extLst>
              <a:ext uri="{FF2B5EF4-FFF2-40B4-BE49-F238E27FC236}">
                <a16:creationId xmlns:a16="http://schemas.microsoft.com/office/drawing/2014/main" id="{CFE1EF3E-04D4-4043-AC8F-BFE8C5CB534C}"/>
              </a:ext>
            </a:extLst>
          </p:cNvPr>
          <p:cNvGrpSpPr/>
          <p:nvPr userDrawn="1"/>
        </p:nvGrpSpPr>
        <p:grpSpPr>
          <a:xfrm>
            <a:off x="8668360" y="1409273"/>
            <a:ext cx="2565502" cy="4510019"/>
            <a:chOff x="445712" y="1449040"/>
            <a:chExt cx="2113018" cy="3924176"/>
          </a:xfrm>
        </p:grpSpPr>
        <p:sp>
          <p:nvSpPr>
            <p:cNvPr id="11" name="Rounded Rectangle 15">
              <a:extLst>
                <a:ext uri="{FF2B5EF4-FFF2-40B4-BE49-F238E27FC236}">
                  <a16:creationId xmlns:a16="http://schemas.microsoft.com/office/drawing/2014/main" id="{06658BAB-7E05-45FE-8764-692F1810E82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a:extLst>
                <a:ext uri="{FF2B5EF4-FFF2-40B4-BE49-F238E27FC236}">
                  <a16:creationId xmlns:a16="http://schemas.microsoft.com/office/drawing/2014/main" id="{258E05E7-B0FA-468B-8CF5-A506DC41C3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a:extLst>
                <a:ext uri="{FF2B5EF4-FFF2-40B4-BE49-F238E27FC236}">
                  <a16:creationId xmlns:a16="http://schemas.microsoft.com/office/drawing/2014/main" id="{C2C7F807-41AA-4922-A382-7CFE7B7F542A}"/>
                </a:ext>
              </a:extLst>
            </p:cNvPr>
            <p:cNvGrpSpPr/>
            <p:nvPr userDrawn="1"/>
          </p:nvGrpSpPr>
          <p:grpSpPr>
            <a:xfrm>
              <a:off x="1407705" y="5045834"/>
              <a:ext cx="211967" cy="211967"/>
              <a:chOff x="1549420" y="5712364"/>
              <a:chExt cx="312583" cy="312583"/>
            </a:xfrm>
          </p:grpSpPr>
          <p:sp>
            <p:nvSpPr>
              <p:cNvPr id="14" name="Oval 18">
                <a:extLst>
                  <a:ext uri="{FF2B5EF4-FFF2-40B4-BE49-F238E27FC236}">
                    <a16:creationId xmlns:a16="http://schemas.microsoft.com/office/drawing/2014/main" id="{D7FA24BD-C7CC-4577-8BA3-4F3DDABE21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a:extLst>
                  <a:ext uri="{FF2B5EF4-FFF2-40B4-BE49-F238E27FC236}">
                    <a16:creationId xmlns:a16="http://schemas.microsoft.com/office/drawing/2014/main" id="{815B359B-9AE9-40C9-8117-EA8F87A4990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그림 개체 틀 2">
            <a:extLst>
              <a:ext uri="{FF2B5EF4-FFF2-40B4-BE49-F238E27FC236}">
                <a16:creationId xmlns:a16="http://schemas.microsoft.com/office/drawing/2014/main" id="{193F75AD-D1C7-48CC-B2B8-A83365574928}"/>
              </a:ext>
            </a:extLst>
          </p:cNvPr>
          <p:cNvSpPr>
            <a:spLocks noGrp="1"/>
          </p:cNvSpPr>
          <p:nvPr>
            <p:ph type="pic" sz="quarter" idx="43" hasCustomPrompt="1"/>
          </p:nvPr>
        </p:nvSpPr>
        <p:spPr>
          <a:xfrm>
            <a:off x="8782893" y="1785534"/>
            <a:ext cx="2337757" cy="362485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finance.yahoo.com/quote/WOOD/history?p=WOOD" TargetMode="External"/><Relationship Id="rId2" Type="http://schemas.openxmlformats.org/officeDocument/2006/relationships/hyperlink" Target="https://www.macrotrends.net/2637/lumber-prices-historical-chart-data"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3BC02C-0015-4AC2-A25D-BF4D5CAE3F32}"/>
              </a:ext>
            </a:extLst>
          </p:cNvPr>
          <p:cNvSpPr txBox="1"/>
          <p:nvPr/>
        </p:nvSpPr>
        <p:spPr>
          <a:xfrm>
            <a:off x="5782149" y="1259175"/>
            <a:ext cx="6070899" cy="2400657"/>
          </a:xfrm>
          <a:prstGeom prst="rect">
            <a:avLst/>
          </a:prstGeom>
          <a:noFill/>
        </p:spPr>
        <p:txBody>
          <a:bodyPr wrap="square" rtlCol="0" anchor="ctr">
            <a:spAutoFit/>
          </a:bodyPr>
          <a:lstStyle/>
          <a:p>
            <a:pPr algn="r"/>
            <a:r>
              <a:rPr lang="en-CA" sz="6000" b="1" i="0" u="none" strike="noStrike" dirty="0">
                <a:solidFill>
                  <a:schemeClr val="bg1"/>
                </a:solidFill>
                <a:effectLst/>
                <a:latin typeface="Imprint MT Shadow" panose="04020605060303030202" pitchFamily="82" charset="0"/>
                <a:cs typeface="Vijaya" panose="020B0502040204020203" pitchFamily="18" charset="0"/>
              </a:rPr>
              <a:t>Ontario Housing</a:t>
            </a:r>
            <a:br>
              <a:rPr lang="en-CA" sz="6000" b="1" i="0" u="none" strike="noStrike" dirty="0">
                <a:solidFill>
                  <a:schemeClr val="bg1"/>
                </a:solidFill>
                <a:effectLst/>
                <a:latin typeface="Imprint MT Shadow" panose="04020605060303030202" pitchFamily="82" charset="0"/>
                <a:cs typeface="Vijaya" panose="020B0502040204020203" pitchFamily="18" charset="0"/>
              </a:rPr>
            </a:br>
            <a:r>
              <a:rPr lang="en-CA" sz="6000" b="1" i="0" u="none" strike="noStrike" dirty="0">
                <a:solidFill>
                  <a:schemeClr val="bg1"/>
                </a:solidFill>
                <a:effectLst/>
                <a:latin typeface="Imprint MT Shadow" panose="04020605060303030202" pitchFamily="82" charset="0"/>
                <a:cs typeface="Vijaya" panose="020B0502040204020203" pitchFamily="18" charset="0"/>
              </a:rPr>
              <a:t> Market Analysis</a:t>
            </a:r>
          </a:p>
          <a:p>
            <a:pPr algn="ctr"/>
            <a:r>
              <a:rPr lang="en-CA" altLang="ko-KR" sz="3000" b="1" dirty="0">
                <a:solidFill>
                  <a:schemeClr val="bg1"/>
                </a:solidFill>
                <a:latin typeface="Imprint MT Shadow" panose="04020605060303030202" pitchFamily="82" charset="0"/>
                <a:cs typeface="Vijaya" panose="020B0502040204020203" pitchFamily="18" charset="0"/>
              </a:rPr>
              <a:t>Part 2</a:t>
            </a:r>
            <a:endParaRPr lang="ko-KR" altLang="en-US" sz="3000" dirty="0">
              <a:solidFill>
                <a:schemeClr val="bg1"/>
              </a:solidFill>
              <a:latin typeface="Imprint MT Shadow" panose="04020605060303030202" pitchFamily="82" charset="0"/>
              <a:cs typeface="Vijaya" panose="020B0502040204020203" pitchFamily="18" charset="0"/>
            </a:endParaRPr>
          </a:p>
        </p:txBody>
      </p:sp>
      <p:sp>
        <p:nvSpPr>
          <p:cNvPr id="2" name="TextBox 1">
            <a:extLst>
              <a:ext uri="{FF2B5EF4-FFF2-40B4-BE49-F238E27FC236}">
                <a16:creationId xmlns:a16="http://schemas.microsoft.com/office/drawing/2014/main" id="{B42CEAA9-FA27-DD5E-BF42-7A023FABE48C}"/>
              </a:ext>
            </a:extLst>
          </p:cNvPr>
          <p:cNvSpPr txBox="1"/>
          <p:nvPr/>
        </p:nvSpPr>
        <p:spPr>
          <a:xfrm>
            <a:off x="6258757" y="3791546"/>
            <a:ext cx="5594291" cy="707886"/>
          </a:xfrm>
          <a:prstGeom prst="rect">
            <a:avLst/>
          </a:prstGeom>
          <a:noFill/>
        </p:spPr>
        <p:txBody>
          <a:bodyPr wrap="square" rtlCol="0" anchor="ctr">
            <a:spAutoFit/>
          </a:bodyPr>
          <a:lstStyle/>
          <a:p>
            <a:pPr algn="ctr"/>
            <a:r>
              <a:rPr lang="en-CA" sz="2000" dirty="0">
                <a:solidFill>
                  <a:schemeClr val="bg1"/>
                </a:solidFill>
                <a:latin typeface="Vijaya" panose="02020604020202020204" pitchFamily="18" charset="0"/>
                <a:cs typeface="Vijaya" panose="02020604020202020204" pitchFamily="18" charset="0"/>
              </a:rPr>
              <a:t>Predicting Ontario real estate data from ETFs, </a:t>
            </a:r>
          </a:p>
          <a:p>
            <a:pPr algn="ctr"/>
            <a:r>
              <a:rPr lang="en-CA" sz="2000" dirty="0">
                <a:solidFill>
                  <a:schemeClr val="bg1"/>
                </a:solidFill>
                <a:latin typeface="Vijaya" panose="02020604020202020204" pitchFamily="18" charset="0"/>
                <a:cs typeface="Vijaya" panose="02020604020202020204" pitchFamily="18" charset="0"/>
              </a:rPr>
              <a:t>lumber prices, interest rates, and consumer price index</a:t>
            </a:r>
            <a:endParaRPr lang="ko-KR" altLang="en-US" sz="2000" dirty="0">
              <a:solidFill>
                <a:schemeClr val="bg1"/>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247755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Independent Variables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640AA9EF-FD6C-6623-0708-416F8FC159F1}"/>
              </a:ext>
            </a:extLst>
          </p:cNvPr>
          <p:cNvSpPr txBox="1"/>
          <p:nvPr/>
        </p:nvSpPr>
        <p:spPr>
          <a:xfrm>
            <a:off x="771106" y="1063756"/>
            <a:ext cx="10403207" cy="1200329"/>
          </a:xfrm>
          <a:prstGeom prst="rect">
            <a:avLst/>
          </a:prstGeom>
          <a:noFill/>
        </p:spPr>
        <p:txBody>
          <a:bodyPr wrap="square">
            <a:spAutoFit/>
          </a:bodyPr>
          <a:lstStyle/>
          <a:p>
            <a:pPr marL="285750" indent="-285750">
              <a:buFont typeface="Arial" panose="020B0604020202020204" pitchFamily="34" charset="0"/>
              <a:buChar char="•"/>
            </a:pPr>
            <a:r>
              <a:rPr lang="en-CA" dirty="0"/>
              <a:t>Consumer Price Index (CPI)</a:t>
            </a:r>
          </a:p>
          <a:p>
            <a:r>
              <a:rPr lang="en-CA" dirty="0"/>
              <a:t>https://www150.statcan.gc.ca/t1/tbl1/en/tv.action?pid=1810000601&amp;cubeTimeFrame.startMonth=12&amp;cubeTimeFrame.startYear=2005&amp;cubeTimeFrame.endMonth=04&amp;cubeTimeFrame.endYear=2023&amp;referencePeriods=20051201%2C20230401 </a:t>
            </a:r>
          </a:p>
        </p:txBody>
      </p:sp>
      <p:pic>
        <p:nvPicPr>
          <p:cNvPr id="8" name="Picture 7" descr="A picture containing text, diagram, line, screenshot&#10;&#10;Description automatically generated">
            <a:extLst>
              <a:ext uri="{FF2B5EF4-FFF2-40B4-BE49-F238E27FC236}">
                <a16:creationId xmlns:a16="http://schemas.microsoft.com/office/drawing/2014/main" id="{D5C65FFA-2A59-38A3-F84A-C6D614131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614"/>
            <a:ext cx="12192000" cy="4873386"/>
          </a:xfrm>
          <a:prstGeom prst="rect">
            <a:avLst/>
          </a:prstGeom>
        </p:spPr>
      </p:pic>
    </p:spTree>
    <p:extLst>
      <p:ext uri="{BB962C8B-B14F-4D97-AF65-F5344CB8AC3E}">
        <p14:creationId xmlns:p14="http://schemas.microsoft.com/office/powerpoint/2010/main" val="359702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Independent Variables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412FA927-9B52-D89D-C010-9DBEF8CA3E1C}"/>
              </a:ext>
            </a:extLst>
          </p:cNvPr>
          <p:cNvSpPr txBox="1"/>
          <p:nvPr/>
        </p:nvSpPr>
        <p:spPr>
          <a:xfrm>
            <a:off x="795624" y="1063756"/>
            <a:ext cx="10279917" cy="646331"/>
          </a:xfrm>
          <a:prstGeom prst="rect">
            <a:avLst/>
          </a:prstGeom>
          <a:noFill/>
        </p:spPr>
        <p:txBody>
          <a:bodyPr wrap="square">
            <a:spAutoFit/>
          </a:bodyPr>
          <a:lstStyle/>
          <a:p>
            <a:pPr marL="285750" indent="-285750">
              <a:buFont typeface="Arial" panose="020B0604020202020204" pitchFamily="34" charset="0"/>
              <a:buChar char="•"/>
            </a:pPr>
            <a:r>
              <a:rPr lang="en-CA" dirty="0"/>
              <a:t>Interest rates (Bank Rate)</a:t>
            </a:r>
          </a:p>
          <a:p>
            <a:r>
              <a:rPr lang="en-CA" dirty="0"/>
              <a:t>https://www.bankofcanada.ca/rates/interest-rates/canadian-interest-rates/ </a:t>
            </a:r>
          </a:p>
        </p:txBody>
      </p:sp>
      <p:pic>
        <p:nvPicPr>
          <p:cNvPr id="4" name="Picture 3" descr="A picture containing text, line, screenshot, diagram&#10;&#10;Description automatically generated">
            <a:extLst>
              <a:ext uri="{FF2B5EF4-FFF2-40B4-BE49-F238E27FC236}">
                <a16:creationId xmlns:a16="http://schemas.microsoft.com/office/drawing/2014/main" id="{7C6B4202-7F9C-5782-13EE-7DB93BCC3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614"/>
            <a:ext cx="12192000" cy="4873386"/>
          </a:xfrm>
          <a:prstGeom prst="rect">
            <a:avLst/>
          </a:prstGeom>
        </p:spPr>
      </p:pic>
    </p:spTree>
    <p:extLst>
      <p:ext uri="{BB962C8B-B14F-4D97-AF65-F5344CB8AC3E}">
        <p14:creationId xmlns:p14="http://schemas.microsoft.com/office/powerpoint/2010/main" val="214178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Data Cleanup</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TextBox 17">
            <a:extLst>
              <a:ext uri="{FF2B5EF4-FFF2-40B4-BE49-F238E27FC236}">
                <a16:creationId xmlns:a16="http://schemas.microsoft.com/office/drawing/2014/main" id="{F4A80293-40FF-9778-A37E-C352DDB48812}"/>
              </a:ext>
            </a:extLst>
          </p:cNvPr>
          <p:cNvSpPr txBox="1"/>
          <p:nvPr/>
        </p:nvSpPr>
        <p:spPr>
          <a:xfrm>
            <a:off x="1207363" y="932155"/>
            <a:ext cx="9197266" cy="4801314"/>
          </a:xfrm>
          <a:prstGeom prst="rect">
            <a:avLst/>
          </a:prstGeom>
          <a:noFill/>
        </p:spPr>
        <p:txBody>
          <a:bodyPr wrap="square" rtlCol="0">
            <a:spAutoFit/>
          </a:bodyPr>
          <a:lstStyle/>
          <a:p>
            <a:pPr marL="285750" indent="-285750">
              <a:buFont typeface="Arial" panose="020B0604020202020204" pitchFamily="34" charset="0"/>
              <a:buChar char="•"/>
            </a:pPr>
            <a:r>
              <a:rPr lang="en-CA" dirty="0"/>
              <a:t>Macrotrends Lumber Prices - 50 Year Historical Chart</a:t>
            </a:r>
          </a:p>
          <a:p>
            <a:pPr marL="285750" indent="-285750">
              <a:buFont typeface="Arial" panose="020B0604020202020204" pitchFamily="34" charset="0"/>
              <a:buChar char="•"/>
            </a:pPr>
            <a:r>
              <a:rPr lang="en-CA" dirty="0"/>
              <a:t>iShares Global Timber &amp; Forestry ETF (WOOD-Q)</a:t>
            </a:r>
          </a:p>
          <a:p>
            <a:pPr marL="285750" indent="-285750">
              <a:buFont typeface="Arial" panose="020B0604020202020204" pitchFamily="34" charset="0"/>
              <a:buChar char="•"/>
            </a:pPr>
            <a:r>
              <a:rPr lang="en-CA" dirty="0"/>
              <a:t>SPDR S&amp;P Homebuilders ETF (XHB)</a:t>
            </a:r>
          </a:p>
          <a:p>
            <a:pPr marL="285750" indent="-285750">
              <a:buFont typeface="Arial" panose="020B0604020202020204" pitchFamily="34" charset="0"/>
              <a:buChar char="•"/>
            </a:pPr>
            <a:r>
              <a:rPr lang="en-CA" dirty="0"/>
              <a:t>iShares U.S. Home Construction ETF (IBT)</a:t>
            </a:r>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Data was business days, so we grouped by month using the maximum value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Consumer Price Index (CPI)</a:t>
            </a:r>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Data was monthly, but need to be transposed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Interest rates</a:t>
            </a:r>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Data was only when the rate changed.  There could be multiple changes per month, so we needed to group by month using the last value.  There was missing months where the rate hadn’t changed, so we needed to forward fill.</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37373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Scaled Values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8" name="Picture 7" descr="A picture containing text, line, diagram, plot&#10;&#10;Description automatically generated">
            <a:extLst>
              <a:ext uri="{FF2B5EF4-FFF2-40B4-BE49-F238E27FC236}">
                <a16:creationId xmlns:a16="http://schemas.microsoft.com/office/drawing/2014/main" id="{B28C5FB2-7B44-A931-E0FB-758BF7201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5884"/>
            <a:ext cx="12192000" cy="4873386"/>
          </a:xfrm>
          <a:prstGeom prst="rect">
            <a:avLst/>
          </a:prstGeom>
        </p:spPr>
      </p:pic>
    </p:spTree>
    <p:extLst>
      <p:ext uri="{BB962C8B-B14F-4D97-AF65-F5344CB8AC3E}">
        <p14:creationId xmlns:p14="http://schemas.microsoft.com/office/powerpoint/2010/main" val="349593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Model Summary</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 name="Rectangle 1">
            <a:extLst>
              <a:ext uri="{FF2B5EF4-FFF2-40B4-BE49-F238E27FC236}">
                <a16:creationId xmlns:a16="http://schemas.microsoft.com/office/drawing/2014/main" id="{F4B16AB6-4EAA-CE03-8BA1-926432D04586}"/>
              </a:ext>
            </a:extLst>
          </p:cNvPr>
          <p:cNvSpPr>
            <a:spLocks noChangeArrowheads="1"/>
          </p:cNvSpPr>
          <p:nvPr/>
        </p:nvSpPr>
        <p:spPr bwMode="auto">
          <a:xfrm>
            <a:off x="688369" y="1063756"/>
            <a:ext cx="90011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Model: "sequential"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_________________________________________________________________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Layer (type) Output Shape Param #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hidden1 (Dense) (None, 128) 2176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hidden2 (Dense) (None, 64) 8256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hidden3 (Dense) (None, 32) 2080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output (Dense) (None, 1) 33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Total params: 12,545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Trainable params: 12,545 </a:t>
            </a:r>
            <a:br>
              <a:rPr kumimoji="0" lang="en-US" altLang="en-US" b="0" i="0" u="none" strike="noStrike" cap="none" normalizeH="0" baseline="0" dirty="0">
                <a:ln>
                  <a:noFill/>
                </a:ln>
                <a:solidFill>
                  <a:schemeClr val="tx1"/>
                </a:solidFill>
                <a:effectLst/>
                <a:latin typeface="Arial Unicode MS" panose="020B0604020202020204" pitchFamily="34" charset="-128"/>
              </a:rPr>
            </a:br>
            <a:r>
              <a:rPr kumimoji="0" lang="en-US" altLang="en-US" b="0" i="0" u="none" strike="noStrike" cap="none" normalizeH="0" baseline="0" dirty="0">
                <a:ln>
                  <a:noFill/>
                </a:ln>
                <a:solidFill>
                  <a:schemeClr val="tx1"/>
                </a:solidFill>
                <a:effectLst/>
                <a:latin typeface="Arial Unicode MS" panose="020B0604020202020204" pitchFamily="34" charset="-128"/>
              </a:rPr>
              <a:t>Non-trainable params: 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808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Model Fit</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 name="Rectangle 1">
            <a:extLst>
              <a:ext uri="{FF2B5EF4-FFF2-40B4-BE49-F238E27FC236}">
                <a16:creationId xmlns:a16="http://schemas.microsoft.com/office/drawing/2014/main" id="{F4B16AB6-4EAA-CE03-8BA1-926432D04586}"/>
              </a:ext>
            </a:extLst>
          </p:cNvPr>
          <p:cNvSpPr>
            <a:spLocks noChangeArrowheads="1"/>
          </p:cNvSpPr>
          <p:nvPr/>
        </p:nvSpPr>
        <p:spPr bwMode="auto">
          <a:xfrm>
            <a:off x="760288" y="1210916"/>
            <a:ext cx="22172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err="1">
                <a:ln>
                  <a:noFill/>
                </a:ln>
                <a:solidFill>
                  <a:schemeClr val="tx1"/>
                </a:solidFill>
                <a:effectLst/>
                <a:latin typeface="Arial" panose="020B0604020202020204" pitchFamily="34" charset="0"/>
              </a:rPr>
              <a:t>batch_size</a:t>
            </a:r>
            <a:r>
              <a:rPr kumimoji="0" lang="en-CA" altLang="en-US" b="0" i="0" u="none" strike="noStrike" cap="none" normalizeH="0" baseline="0" dirty="0">
                <a:ln>
                  <a:noFill/>
                </a:ln>
                <a:solidFill>
                  <a:schemeClr val="tx1"/>
                </a:solidFill>
                <a:effectLst/>
                <a:latin typeface="Arial" panose="020B0604020202020204" pitchFamily="34" charset="0"/>
              </a:rPr>
              <a:t>=9</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err="1">
                <a:ln>
                  <a:noFill/>
                </a:ln>
                <a:solidFill>
                  <a:schemeClr val="tx1"/>
                </a:solidFill>
                <a:effectLst/>
                <a:latin typeface="Arial" panose="020B0604020202020204" pitchFamily="34" charset="0"/>
              </a:rPr>
              <a:t>validation_split</a:t>
            </a:r>
            <a:r>
              <a:rPr kumimoji="0" lang="en-CA" altLang="en-US" b="0" i="0" u="none" strike="noStrike" cap="none" normalizeH="0" baseline="0" dirty="0">
                <a:ln>
                  <a:noFill/>
                </a:ln>
                <a:solidFill>
                  <a:schemeClr val="tx1"/>
                </a:solidFill>
                <a:effectLst/>
                <a:latin typeface="Arial" panose="020B0604020202020204" pitchFamily="34" charset="0"/>
              </a:rPr>
              <a:t>=0.2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Arial" panose="020B0604020202020204" pitchFamily="34" charset="0"/>
              </a:rPr>
              <a:t>epochs=100</a:t>
            </a:r>
          </a:p>
        </p:txBody>
      </p:sp>
    </p:spTree>
    <p:extLst>
      <p:ext uri="{BB962C8B-B14F-4D97-AF65-F5344CB8AC3E}">
        <p14:creationId xmlns:p14="http://schemas.microsoft.com/office/powerpoint/2010/main" val="330199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Model Results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 name="Rectangle 1">
            <a:extLst>
              <a:ext uri="{FF2B5EF4-FFF2-40B4-BE49-F238E27FC236}">
                <a16:creationId xmlns:a16="http://schemas.microsoft.com/office/drawing/2014/main" id="{E857C13F-FC7A-C8AA-9FFF-11E09D27B504}"/>
              </a:ext>
            </a:extLst>
          </p:cNvPr>
          <p:cNvSpPr>
            <a:spLocks noChangeArrowheads="1"/>
          </p:cNvSpPr>
          <p:nvPr/>
        </p:nvSpPr>
        <p:spPr bwMode="auto">
          <a:xfrm>
            <a:off x="1012805" y="1287108"/>
            <a:ext cx="2986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R2 = 0.9473472145727345</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descr="A picture containing line, diagram, text&#10;&#10;Description automatically generated">
            <a:extLst>
              <a:ext uri="{FF2B5EF4-FFF2-40B4-BE49-F238E27FC236}">
                <a16:creationId xmlns:a16="http://schemas.microsoft.com/office/drawing/2014/main" id="{6AE7E690-CD06-D97C-4BBC-A345BCA11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614"/>
            <a:ext cx="12192000" cy="4873386"/>
          </a:xfrm>
          <a:prstGeom prst="rect">
            <a:avLst/>
          </a:prstGeom>
        </p:spPr>
      </p:pic>
    </p:spTree>
    <p:extLst>
      <p:ext uri="{BB962C8B-B14F-4D97-AF65-F5344CB8AC3E}">
        <p14:creationId xmlns:p14="http://schemas.microsoft.com/office/powerpoint/2010/main" val="316301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Actual and Predicted Values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6" name="Picture 5" descr="A picture containing diagram, line, plot, text&#10;&#10;Description automatically generated">
            <a:extLst>
              <a:ext uri="{FF2B5EF4-FFF2-40B4-BE49-F238E27FC236}">
                <a16:creationId xmlns:a16="http://schemas.microsoft.com/office/drawing/2014/main" id="{84ECFB35-4517-EA34-4609-73103D351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6707"/>
            <a:ext cx="12192000" cy="4873386"/>
          </a:xfrm>
          <a:prstGeom prst="rect">
            <a:avLst/>
          </a:prstGeom>
        </p:spPr>
      </p:pic>
    </p:spTree>
    <p:extLst>
      <p:ext uri="{BB962C8B-B14F-4D97-AF65-F5344CB8AC3E}">
        <p14:creationId xmlns:p14="http://schemas.microsoft.com/office/powerpoint/2010/main" val="50300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345380" y="2967335"/>
            <a:ext cx="6841698" cy="1033035"/>
            <a:chOff x="6665542" y="2859307"/>
            <a:chExt cx="5590213" cy="1033035"/>
          </a:xfrm>
        </p:grpSpPr>
        <p:sp>
          <p:nvSpPr>
            <p:cNvPr id="8" name="TextBox 7">
              <a:extLst>
                <a:ext uri="{FF2B5EF4-FFF2-40B4-BE49-F238E27FC236}">
                  <a16:creationId xmlns:a16="http://schemas.microsoft.com/office/drawing/2014/main" id="{5CF5BDA4-10C7-46A6-AC30-523A3FC438AC}"/>
                </a:ext>
              </a:extLst>
            </p:cNvPr>
            <p:cNvSpPr txBox="1"/>
            <p:nvPr/>
          </p:nvSpPr>
          <p:spPr>
            <a:xfrm>
              <a:off x="7478603" y="2859307"/>
              <a:ext cx="4777152" cy="923330"/>
            </a:xfrm>
            <a:prstGeom prst="rect">
              <a:avLst/>
            </a:prstGeom>
            <a:noFill/>
          </p:spPr>
          <p:txBody>
            <a:bodyPr wrap="square" rtlCol="0" anchor="ctr">
              <a:spAutoFit/>
            </a:bodyPr>
            <a:lstStyle/>
            <a:p>
              <a:r>
                <a:rPr lang="en-US" altLang="ko-KR" sz="5400" b="1" dirty="0">
                  <a:solidFill>
                    <a:schemeClr val="bg1"/>
                  </a:solidFill>
                  <a:latin typeface="Imprint MT Shadow" panose="04020605060303030202" pitchFamily="82" charset="0"/>
                  <a:cs typeface="Arial" pitchFamily="34" charset="0"/>
                </a:rPr>
                <a:t>DEMO</a:t>
              </a:r>
              <a:endParaRPr lang="ko-KR" altLang="en-US" sz="5400" b="1" dirty="0">
                <a:solidFill>
                  <a:schemeClr val="bg1"/>
                </a:solidFill>
                <a:latin typeface="Imprint MT Shadow" panose="04020605060303030202" pitchFamily="82" charset="0"/>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42"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45633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0BE3E7C-7330-4C92-B4C4-374B6A79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DF8EF26-7AD5-4E7F-95B3-9A57CF80C483}"/>
              </a:ext>
            </a:extLst>
          </p:cNvPr>
          <p:cNvSpPr txBox="1"/>
          <p:nvPr/>
        </p:nvSpPr>
        <p:spPr>
          <a:xfrm>
            <a:off x="6096033" y="2815673"/>
            <a:ext cx="6095967" cy="923330"/>
          </a:xfrm>
          <a:prstGeom prst="rect">
            <a:avLst/>
          </a:prstGeom>
          <a:noFill/>
        </p:spPr>
        <p:txBody>
          <a:bodyPr wrap="square" rtlCol="0" anchor="ctr">
            <a:spAutoFit/>
          </a:bodyPr>
          <a:lstStyle/>
          <a:p>
            <a:r>
              <a:rPr lang="en-US" altLang="ko-KR" sz="5400" dirty="0">
                <a:solidFill>
                  <a:schemeClr val="bg1"/>
                </a:solidFill>
                <a:latin typeface="Imprint MT Shadow" panose="04020605060303030202" pitchFamily="82" charset="0"/>
                <a:cs typeface="Arial" pitchFamily="34" charset="0"/>
              </a:rPr>
              <a:t>THANK YOU</a:t>
            </a:r>
            <a:endParaRPr lang="ko-KR" altLang="en-US" sz="5400" dirty="0">
              <a:solidFill>
                <a:schemeClr val="bg1"/>
              </a:solidFill>
              <a:latin typeface="Imprint MT Shadow" panose="04020605060303030202" pitchFamily="82" charset="0"/>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8F6D65C-9B94-4547-BE03-7DC8EA9D4DD8}"/>
              </a:ext>
            </a:extLst>
          </p:cNvPr>
          <p:cNvSpPr txBox="1"/>
          <p:nvPr/>
        </p:nvSpPr>
        <p:spPr>
          <a:xfrm>
            <a:off x="3460259" y="767128"/>
            <a:ext cx="5271482" cy="923330"/>
          </a:xfrm>
          <a:prstGeom prst="rect">
            <a:avLst/>
          </a:prstGeom>
          <a:solidFill>
            <a:schemeClr val="bg1"/>
          </a:solidFill>
        </p:spPr>
        <p:txBody>
          <a:bodyPr wrap="square" rtlCol="0" anchor="ctr">
            <a:spAutoFit/>
          </a:bodyPr>
          <a:lstStyle/>
          <a:p>
            <a:pPr algn="ctr"/>
            <a:r>
              <a:rPr lang="en-US" altLang="ko-KR" sz="5400" b="1" dirty="0">
                <a:solidFill>
                  <a:schemeClr val="tx2">
                    <a:lumMod val="75000"/>
                  </a:schemeClr>
                </a:solidFill>
                <a:latin typeface="Vijaya" panose="02020604020202020204" pitchFamily="18" charset="0"/>
                <a:cs typeface="Vijaya" panose="02020604020202020204" pitchFamily="18" charset="0"/>
              </a:rPr>
              <a:t>Meet The Team</a:t>
            </a:r>
            <a:endParaRPr lang="ko-KR" altLang="en-US" sz="5400" b="1" dirty="0">
              <a:solidFill>
                <a:schemeClr val="tx2">
                  <a:lumMod val="75000"/>
                </a:schemeClr>
              </a:solidFill>
              <a:latin typeface="Vijaya" panose="02020604020202020204" pitchFamily="18" charset="0"/>
              <a:cs typeface="Vijaya" panose="02020604020202020204" pitchFamily="18" charset="0"/>
            </a:endParaRPr>
          </a:p>
        </p:txBody>
      </p:sp>
      <p:pic>
        <p:nvPicPr>
          <p:cNvPr id="4" name="Picture 3" descr="Shape, circle&#10;&#10;Description automatically generated">
            <a:extLst>
              <a:ext uri="{FF2B5EF4-FFF2-40B4-BE49-F238E27FC236}">
                <a16:creationId xmlns:a16="http://schemas.microsoft.com/office/drawing/2014/main" id="{2BFCB466-29EC-7487-327F-CC7F01433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260" y="3628960"/>
            <a:ext cx="809105" cy="613434"/>
          </a:xfrm>
          <a:prstGeom prst="rect">
            <a:avLst/>
          </a:prstGeom>
        </p:spPr>
      </p:pic>
      <p:sp>
        <p:nvSpPr>
          <p:cNvPr id="5" name="TextBox 4">
            <a:extLst>
              <a:ext uri="{FF2B5EF4-FFF2-40B4-BE49-F238E27FC236}">
                <a16:creationId xmlns:a16="http://schemas.microsoft.com/office/drawing/2014/main" id="{24AC1517-2171-47F6-BEFD-6A3AFCA2CF91}"/>
              </a:ext>
            </a:extLst>
          </p:cNvPr>
          <p:cNvSpPr txBox="1"/>
          <p:nvPr/>
        </p:nvSpPr>
        <p:spPr>
          <a:xfrm>
            <a:off x="3550023" y="2140772"/>
            <a:ext cx="6400800" cy="3416320"/>
          </a:xfrm>
          <a:prstGeom prst="rect">
            <a:avLst/>
          </a:prstGeom>
          <a:noFill/>
        </p:spPr>
        <p:txBody>
          <a:bodyPr wrap="square" rtlCol="0">
            <a:spAutoFit/>
          </a:bodyPr>
          <a:lstStyle/>
          <a:p>
            <a:r>
              <a:rPr lang="en-US" sz="2400" dirty="0">
                <a:latin typeface="Bahnschrift SemiBold SemiConden" panose="020B0502040204020203" pitchFamily="34" charset="0"/>
              </a:rPr>
              <a:t>Jamie Mellway</a:t>
            </a:r>
          </a:p>
          <a:p>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Josh Esteban</a:t>
            </a:r>
          </a:p>
          <a:p>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Majeed Raheem</a:t>
            </a:r>
          </a:p>
          <a:p>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Joey </a:t>
            </a:r>
            <a:r>
              <a:rPr lang="en-US" sz="2400" dirty="0" err="1">
                <a:latin typeface="Bahnschrift SemiBold SemiConden" panose="020B0502040204020203" pitchFamily="34" charset="0"/>
              </a:rPr>
              <a:t>Falvo</a:t>
            </a:r>
            <a:endParaRPr lang="en-US" sz="2400" dirty="0">
              <a:latin typeface="Bahnschrift SemiBold SemiConden" panose="020B0502040204020203" pitchFamily="34" charset="0"/>
            </a:endParaRPr>
          </a:p>
          <a:p>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Rafi </a:t>
            </a:r>
            <a:r>
              <a:rPr lang="en-US" sz="2400" dirty="0" err="1">
                <a:latin typeface="Bahnschrift SemiBold SemiConden" panose="020B0502040204020203" pitchFamily="34" charset="0"/>
              </a:rPr>
              <a:t>Nazamodeen</a:t>
            </a:r>
            <a:endParaRPr lang="en-US" sz="2400" dirty="0">
              <a:latin typeface="Bahnschrift SemiBold SemiConden" panose="020B0502040204020203" pitchFamily="34" charset="0"/>
            </a:endParaRPr>
          </a:p>
        </p:txBody>
      </p:sp>
      <p:pic>
        <p:nvPicPr>
          <p:cNvPr id="7" name="Picture 6" descr="A group of people sitting at a table">
            <a:extLst>
              <a:ext uri="{FF2B5EF4-FFF2-40B4-BE49-F238E27FC236}">
                <a16:creationId xmlns:a16="http://schemas.microsoft.com/office/drawing/2014/main" id="{DC3A4F6B-29DD-C341-AE3C-4030CC412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1125"/>
            <a:ext cx="4279925" cy="3184264"/>
          </a:xfrm>
          <a:prstGeom prst="rect">
            <a:avLst/>
          </a:prstGeom>
        </p:spPr>
      </p:pic>
      <p:sp>
        <p:nvSpPr>
          <p:cNvPr id="2" name="Rectangle 1">
            <a:extLst>
              <a:ext uri="{FF2B5EF4-FFF2-40B4-BE49-F238E27FC236}">
                <a16:creationId xmlns:a16="http://schemas.microsoft.com/office/drawing/2014/main" id="{4C00E251-1C1D-CE09-B836-E684CB8C7C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05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Concept</a:t>
            </a:r>
          </a:p>
        </p:txBody>
      </p:sp>
      <p:grpSp>
        <p:nvGrpSpPr>
          <p:cNvPr id="3" name="Group 27">
            <a:extLst>
              <a:ext uri="{FF2B5EF4-FFF2-40B4-BE49-F238E27FC236}">
                <a16:creationId xmlns:a16="http://schemas.microsoft.com/office/drawing/2014/main" id="{A4D91EBE-179A-4DE8-B6DC-30379DD9EA3C}"/>
              </a:ext>
            </a:extLst>
          </p:cNvPr>
          <p:cNvGrpSpPr/>
          <p:nvPr/>
        </p:nvGrpSpPr>
        <p:grpSpPr>
          <a:xfrm rot="16200000">
            <a:off x="1264712" y="1786369"/>
            <a:ext cx="3399600" cy="2715626"/>
            <a:chOff x="6295187" y="2236971"/>
            <a:chExt cx="2983706" cy="2715626"/>
          </a:xfrm>
        </p:grpSpPr>
        <p:sp>
          <p:nvSpPr>
            <p:cNvPr id="4" name="Freeform: Shape 28">
              <a:extLst>
                <a:ext uri="{FF2B5EF4-FFF2-40B4-BE49-F238E27FC236}">
                  <a16:creationId xmlns:a16="http://schemas.microsoft.com/office/drawing/2014/main" id="{1859E3E2-4198-428C-9472-9386F8970290}"/>
                </a:ext>
              </a:extLst>
            </p:cNvPr>
            <p:cNvSpPr/>
            <p:nvPr/>
          </p:nvSpPr>
          <p:spPr>
            <a:xfrm>
              <a:off x="6295188" y="2236971"/>
              <a:ext cx="2383419" cy="847149"/>
            </a:xfrm>
            <a:custGeom>
              <a:avLst/>
              <a:gdLst>
                <a:gd name="connsiteX0" fmla="*/ 1322518 w 2383419"/>
                <a:gd name="connsiteY0" fmla="*/ 0 h 847149"/>
                <a:gd name="connsiteX1" fmla="*/ 2383419 w 2383419"/>
                <a:gd name="connsiteY1" fmla="*/ 847149 h 847149"/>
                <a:gd name="connsiteX2" fmla="*/ 0 w 2383419"/>
                <a:gd name="connsiteY2" fmla="*/ 847149 h 847149"/>
                <a:gd name="connsiteX3" fmla="*/ 0 w 2383419"/>
                <a:gd name="connsiteY3" fmla="*/ 412468 h 847149"/>
                <a:gd name="connsiteX4" fmla="*/ 1322518 w 2383419"/>
                <a:gd name="connsiteY4" fmla="*/ 412468 h 847149"/>
                <a:gd name="connsiteX5" fmla="*/ 1322518 w 2383419"/>
                <a:gd name="connsiteY5" fmla="*/ 0 h 84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3419" h="847149">
                  <a:moveTo>
                    <a:pt x="1322518" y="0"/>
                  </a:moveTo>
                  <a:lnTo>
                    <a:pt x="2383419" y="847149"/>
                  </a:lnTo>
                  <a:lnTo>
                    <a:pt x="0" y="847149"/>
                  </a:lnTo>
                  <a:lnTo>
                    <a:pt x="0" y="412468"/>
                  </a:lnTo>
                  <a:lnTo>
                    <a:pt x="1322518" y="412468"/>
                  </a:lnTo>
                  <a:lnTo>
                    <a:pt x="132251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31">
              <a:extLst>
                <a:ext uri="{FF2B5EF4-FFF2-40B4-BE49-F238E27FC236}">
                  <a16:creationId xmlns:a16="http://schemas.microsoft.com/office/drawing/2014/main" id="{161E36E9-44A1-4040-BC57-BF6C597FFA01}"/>
                </a:ext>
              </a:extLst>
            </p:cNvPr>
            <p:cNvSpPr/>
            <p:nvPr/>
          </p:nvSpPr>
          <p:spPr>
            <a:xfrm>
              <a:off x="6295188" y="3129838"/>
              <a:ext cx="2983705" cy="433620"/>
            </a:xfrm>
            <a:custGeom>
              <a:avLst/>
              <a:gdLst>
                <a:gd name="connsiteX0" fmla="*/ 0 w 2983705"/>
                <a:gd name="connsiteY0" fmla="*/ 0 h 433620"/>
                <a:gd name="connsiteX1" fmla="*/ 2440674 w 2983705"/>
                <a:gd name="connsiteY1" fmla="*/ 0 h 433620"/>
                <a:gd name="connsiteX2" fmla="*/ 2983705 w 2983705"/>
                <a:gd name="connsiteY2" fmla="*/ 433620 h 433620"/>
                <a:gd name="connsiteX3" fmla="*/ 0 w 2983705"/>
                <a:gd name="connsiteY3" fmla="*/ 433620 h 433620"/>
                <a:gd name="connsiteX4" fmla="*/ 0 w 2983705"/>
                <a:gd name="connsiteY4" fmla="*/ 0 h 433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705" h="433620">
                  <a:moveTo>
                    <a:pt x="0" y="0"/>
                  </a:moveTo>
                  <a:lnTo>
                    <a:pt x="2440674" y="0"/>
                  </a:lnTo>
                  <a:lnTo>
                    <a:pt x="2983705" y="433620"/>
                  </a:lnTo>
                  <a:lnTo>
                    <a:pt x="0" y="4336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32">
              <a:extLst>
                <a:ext uri="{FF2B5EF4-FFF2-40B4-BE49-F238E27FC236}">
                  <a16:creationId xmlns:a16="http://schemas.microsoft.com/office/drawing/2014/main" id="{ABEBF3B4-89B6-4E6A-B33C-51FCB63646DE}"/>
                </a:ext>
              </a:extLst>
            </p:cNvPr>
            <p:cNvSpPr/>
            <p:nvPr/>
          </p:nvSpPr>
          <p:spPr>
            <a:xfrm>
              <a:off x="6295187" y="3609177"/>
              <a:ext cx="2983704" cy="436238"/>
            </a:xfrm>
            <a:custGeom>
              <a:avLst/>
              <a:gdLst>
                <a:gd name="connsiteX0" fmla="*/ 0 w 2983704"/>
                <a:gd name="connsiteY0" fmla="*/ 0 h 436238"/>
                <a:gd name="connsiteX1" fmla="*/ 2983704 w 2983704"/>
                <a:gd name="connsiteY1" fmla="*/ 0 h 436238"/>
                <a:gd name="connsiteX2" fmla="*/ 2437394 w 2983704"/>
                <a:gd name="connsiteY2" fmla="*/ 436238 h 436238"/>
                <a:gd name="connsiteX3" fmla="*/ 0 w 2983704"/>
                <a:gd name="connsiteY3" fmla="*/ 436238 h 436238"/>
                <a:gd name="connsiteX4" fmla="*/ 0 w 2983704"/>
                <a:gd name="connsiteY4" fmla="*/ 0 h 43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704" h="436238">
                  <a:moveTo>
                    <a:pt x="0" y="0"/>
                  </a:moveTo>
                  <a:lnTo>
                    <a:pt x="2983704" y="0"/>
                  </a:lnTo>
                  <a:lnTo>
                    <a:pt x="2437394" y="436238"/>
                  </a:lnTo>
                  <a:lnTo>
                    <a:pt x="0" y="436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33">
              <a:extLst>
                <a:ext uri="{FF2B5EF4-FFF2-40B4-BE49-F238E27FC236}">
                  <a16:creationId xmlns:a16="http://schemas.microsoft.com/office/drawing/2014/main" id="{FC304B61-1EAC-4136-BB82-1B42A6E99550}"/>
                </a:ext>
              </a:extLst>
            </p:cNvPr>
            <p:cNvSpPr/>
            <p:nvPr/>
          </p:nvSpPr>
          <p:spPr>
            <a:xfrm>
              <a:off x="6295187" y="4108067"/>
              <a:ext cx="2380140" cy="844530"/>
            </a:xfrm>
            <a:custGeom>
              <a:avLst/>
              <a:gdLst>
                <a:gd name="connsiteX0" fmla="*/ 0 w 2380140"/>
                <a:gd name="connsiteY0" fmla="*/ 0 h 844530"/>
                <a:gd name="connsiteX1" fmla="*/ 2380140 w 2380140"/>
                <a:gd name="connsiteY1" fmla="*/ 0 h 844530"/>
                <a:gd name="connsiteX2" fmla="*/ 1322518 w 2380140"/>
                <a:gd name="connsiteY2" fmla="*/ 844530 h 844530"/>
                <a:gd name="connsiteX3" fmla="*/ 1322518 w 2380140"/>
                <a:gd name="connsiteY3" fmla="*/ 432062 h 844530"/>
                <a:gd name="connsiteX4" fmla="*/ 0 w 2380140"/>
                <a:gd name="connsiteY4" fmla="*/ 432062 h 844530"/>
                <a:gd name="connsiteX5" fmla="*/ 0 w 2380140"/>
                <a:gd name="connsiteY5" fmla="*/ 0 h 84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140" h="844530">
                  <a:moveTo>
                    <a:pt x="0" y="0"/>
                  </a:moveTo>
                  <a:lnTo>
                    <a:pt x="2380140" y="0"/>
                  </a:lnTo>
                  <a:lnTo>
                    <a:pt x="1322518" y="844530"/>
                  </a:lnTo>
                  <a:lnTo>
                    <a:pt x="1322518" y="432062"/>
                  </a:lnTo>
                  <a:lnTo>
                    <a:pt x="0" y="432062"/>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 name="Group 2">
            <a:extLst>
              <a:ext uri="{FF2B5EF4-FFF2-40B4-BE49-F238E27FC236}">
                <a16:creationId xmlns:a16="http://schemas.microsoft.com/office/drawing/2014/main" id="{013A511E-3935-4359-AD32-E38575A22820}"/>
              </a:ext>
            </a:extLst>
          </p:cNvPr>
          <p:cNvGrpSpPr/>
          <p:nvPr/>
        </p:nvGrpSpPr>
        <p:grpSpPr>
          <a:xfrm>
            <a:off x="1110974" y="5429607"/>
            <a:ext cx="3682486" cy="1428393"/>
            <a:chOff x="2442781" y="3952529"/>
            <a:chExt cx="3682486" cy="2905471"/>
          </a:xfrm>
        </p:grpSpPr>
        <p:sp>
          <p:nvSpPr>
            <p:cNvPr id="9" name="Rectangle 36">
              <a:extLst>
                <a:ext uri="{FF2B5EF4-FFF2-40B4-BE49-F238E27FC236}">
                  <a16:creationId xmlns:a16="http://schemas.microsoft.com/office/drawing/2014/main" id="{71046C8D-DD2A-4AD9-8586-194AE1171C05}"/>
                </a:ext>
              </a:extLst>
            </p:cNvPr>
            <p:cNvSpPr/>
            <p:nvPr/>
          </p:nvSpPr>
          <p:spPr>
            <a:xfrm rot="16200000">
              <a:off x="1413622" y="4981691"/>
              <a:ext cx="2905468" cy="847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9">
              <a:extLst>
                <a:ext uri="{FF2B5EF4-FFF2-40B4-BE49-F238E27FC236}">
                  <a16:creationId xmlns:a16="http://schemas.microsoft.com/office/drawing/2014/main" id="{E5BC5978-165A-4D9E-8E5A-3358398290DD}"/>
                </a:ext>
              </a:extLst>
            </p:cNvPr>
            <p:cNvSpPr/>
            <p:nvPr/>
          </p:nvSpPr>
          <p:spPr>
            <a:xfrm rot="16200000">
              <a:off x="2353090" y="4981691"/>
              <a:ext cx="2905468" cy="8471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48">
              <a:extLst>
                <a:ext uri="{FF2B5EF4-FFF2-40B4-BE49-F238E27FC236}">
                  <a16:creationId xmlns:a16="http://schemas.microsoft.com/office/drawing/2014/main" id="{8CE6811B-96A9-4B50-9583-B0083EE5D220}"/>
                </a:ext>
              </a:extLst>
            </p:cNvPr>
            <p:cNvSpPr/>
            <p:nvPr/>
          </p:nvSpPr>
          <p:spPr>
            <a:xfrm rot="16200000">
              <a:off x="3292558" y="4981690"/>
              <a:ext cx="2905468" cy="847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49">
              <a:extLst>
                <a:ext uri="{FF2B5EF4-FFF2-40B4-BE49-F238E27FC236}">
                  <a16:creationId xmlns:a16="http://schemas.microsoft.com/office/drawing/2014/main" id="{A73094C7-5B48-42A0-BD94-C787FBEA9C9F}"/>
                </a:ext>
              </a:extLst>
            </p:cNvPr>
            <p:cNvSpPr/>
            <p:nvPr/>
          </p:nvSpPr>
          <p:spPr>
            <a:xfrm rot="16200000">
              <a:off x="4248959" y="4981688"/>
              <a:ext cx="2905468" cy="8471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4">
            <a:extLst>
              <a:ext uri="{FF2B5EF4-FFF2-40B4-BE49-F238E27FC236}">
                <a16:creationId xmlns:a16="http://schemas.microsoft.com/office/drawing/2014/main" id="{B22F8375-677C-411B-81E9-5CCBE4A91836}"/>
              </a:ext>
            </a:extLst>
          </p:cNvPr>
          <p:cNvGrpSpPr/>
          <p:nvPr/>
        </p:nvGrpSpPr>
        <p:grpSpPr>
          <a:xfrm>
            <a:off x="1113826" y="4808208"/>
            <a:ext cx="3684277" cy="624790"/>
            <a:chOff x="2442783" y="3329136"/>
            <a:chExt cx="3684277" cy="624790"/>
          </a:xfrm>
        </p:grpSpPr>
        <p:sp>
          <p:nvSpPr>
            <p:cNvPr id="14" name="Rectangle 29">
              <a:extLst>
                <a:ext uri="{FF2B5EF4-FFF2-40B4-BE49-F238E27FC236}">
                  <a16:creationId xmlns:a16="http://schemas.microsoft.com/office/drawing/2014/main" id="{4F6C63E6-A896-4CFE-A954-A932C199A3E1}"/>
                </a:ext>
              </a:extLst>
            </p:cNvPr>
            <p:cNvSpPr/>
            <p:nvPr/>
          </p:nvSpPr>
          <p:spPr>
            <a:xfrm rot="16200000">
              <a:off x="2797030" y="2974889"/>
              <a:ext cx="623395"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09966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09966" y="897874"/>
                  </a:lnTo>
                  <a:cubicBezTo>
                    <a:pt x="1110884" y="1041628"/>
                    <a:pt x="1112138" y="1188136"/>
                    <a:pt x="1113056" y="1331890"/>
                  </a:cubicBezTo>
                  <a:lnTo>
                    <a:pt x="0" y="84714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30">
              <a:extLst>
                <a:ext uri="{FF2B5EF4-FFF2-40B4-BE49-F238E27FC236}">
                  <a16:creationId xmlns:a16="http://schemas.microsoft.com/office/drawing/2014/main" id="{FD95F501-5A8D-4A24-A738-1877C3750899}"/>
                </a:ext>
              </a:extLst>
            </p:cNvPr>
            <p:cNvSpPr/>
            <p:nvPr/>
          </p:nvSpPr>
          <p:spPr>
            <a:xfrm rot="16200000">
              <a:off x="3507219" y="3205562"/>
              <a:ext cx="622001"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9">
              <a:extLst>
                <a:ext uri="{FF2B5EF4-FFF2-40B4-BE49-F238E27FC236}">
                  <a16:creationId xmlns:a16="http://schemas.microsoft.com/office/drawing/2014/main" id="{11519010-22BA-4A0E-8F3C-A2A736208D37}"/>
                </a:ext>
              </a:extLst>
            </p:cNvPr>
            <p:cNvSpPr/>
            <p:nvPr/>
          </p:nvSpPr>
          <p:spPr>
            <a:xfrm rot="16200000" flipV="1">
              <a:off x="5149417" y="2976283"/>
              <a:ext cx="623395" cy="1331890"/>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1323628"/>
                <a:gd name="connsiteX1" fmla="*/ 1107547 w 1107547"/>
                <a:gd name="connsiteY1" fmla="*/ 0 h 1323628"/>
                <a:gd name="connsiteX2" fmla="*/ 1107547 w 1107547"/>
                <a:gd name="connsiteY2" fmla="*/ 1323628 h 1323628"/>
                <a:gd name="connsiteX3" fmla="*/ 0 w 1107547"/>
                <a:gd name="connsiteY3" fmla="*/ 847149 h 1323628"/>
                <a:gd name="connsiteX4" fmla="*/ 0 w 1107547"/>
                <a:gd name="connsiteY4" fmla="*/ 0 h 1323628"/>
                <a:gd name="connsiteX0" fmla="*/ 0 w 1110301"/>
                <a:gd name="connsiteY0" fmla="*/ 0 h 1323628"/>
                <a:gd name="connsiteX1" fmla="*/ 1110301 w 1110301"/>
                <a:gd name="connsiteY1" fmla="*/ 897875 h 1323628"/>
                <a:gd name="connsiteX2" fmla="*/ 1107547 w 1110301"/>
                <a:gd name="connsiteY2" fmla="*/ 1323628 h 1323628"/>
                <a:gd name="connsiteX3" fmla="*/ 0 w 1110301"/>
                <a:gd name="connsiteY3" fmla="*/ 847149 h 1323628"/>
                <a:gd name="connsiteX4" fmla="*/ 0 w 1110301"/>
                <a:gd name="connsiteY4" fmla="*/ 0 h 1323628"/>
                <a:gd name="connsiteX0" fmla="*/ 0 w 1110301"/>
                <a:gd name="connsiteY0" fmla="*/ 0 h 1326382"/>
                <a:gd name="connsiteX1" fmla="*/ 1110301 w 1110301"/>
                <a:gd name="connsiteY1" fmla="*/ 897875 h 1326382"/>
                <a:gd name="connsiteX2" fmla="*/ 1104793 w 1110301"/>
                <a:gd name="connsiteY2" fmla="*/ 1326382 h 1326382"/>
                <a:gd name="connsiteX3" fmla="*/ 0 w 1110301"/>
                <a:gd name="connsiteY3" fmla="*/ 847149 h 1326382"/>
                <a:gd name="connsiteX4" fmla="*/ 0 w 1110301"/>
                <a:gd name="connsiteY4" fmla="*/ 0 h 1326382"/>
                <a:gd name="connsiteX0" fmla="*/ 0 w 1113056"/>
                <a:gd name="connsiteY0" fmla="*/ 0 h 1329136"/>
                <a:gd name="connsiteX1" fmla="*/ 1110301 w 1113056"/>
                <a:gd name="connsiteY1" fmla="*/ 897875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3383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900628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29136"/>
                <a:gd name="connsiteX1" fmla="*/ 1107547 w 1113056"/>
                <a:gd name="connsiteY1" fmla="*/ 897874 h 1329136"/>
                <a:gd name="connsiteX2" fmla="*/ 1113056 w 1113056"/>
                <a:gd name="connsiteY2" fmla="*/ 1329136 h 1329136"/>
                <a:gd name="connsiteX3" fmla="*/ 0 w 1113056"/>
                <a:gd name="connsiteY3" fmla="*/ 847149 h 1329136"/>
                <a:gd name="connsiteX4" fmla="*/ 0 w 1113056"/>
                <a:gd name="connsiteY4" fmla="*/ 0 h 1329136"/>
                <a:gd name="connsiteX0" fmla="*/ 0 w 1113056"/>
                <a:gd name="connsiteY0" fmla="*/ 0 h 1334644"/>
                <a:gd name="connsiteX1" fmla="*/ 1107547 w 1113056"/>
                <a:gd name="connsiteY1" fmla="*/ 897874 h 1334644"/>
                <a:gd name="connsiteX2" fmla="*/ 1113056 w 1113056"/>
                <a:gd name="connsiteY2" fmla="*/ 1334644 h 1334644"/>
                <a:gd name="connsiteX3" fmla="*/ 0 w 1113056"/>
                <a:gd name="connsiteY3" fmla="*/ 847149 h 1334644"/>
                <a:gd name="connsiteX4" fmla="*/ 0 w 1113056"/>
                <a:gd name="connsiteY4" fmla="*/ 0 h 1334644"/>
                <a:gd name="connsiteX0" fmla="*/ 0 w 1113056"/>
                <a:gd name="connsiteY0" fmla="*/ 0 h 1331890"/>
                <a:gd name="connsiteX1" fmla="*/ 1107547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 name="connsiteX0" fmla="*/ 0 w 1113056"/>
                <a:gd name="connsiteY0" fmla="*/ 0 h 1331890"/>
                <a:gd name="connsiteX1" fmla="*/ 1112385 w 1113056"/>
                <a:gd name="connsiteY1" fmla="*/ 897874 h 1331890"/>
                <a:gd name="connsiteX2" fmla="*/ 1113056 w 1113056"/>
                <a:gd name="connsiteY2" fmla="*/ 1331890 h 1331890"/>
                <a:gd name="connsiteX3" fmla="*/ 0 w 1113056"/>
                <a:gd name="connsiteY3" fmla="*/ 847149 h 1331890"/>
                <a:gd name="connsiteX4" fmla="*/ 0 w 1113056"/>
                <a:gd name="connsiteY4" fmla="*/ 0 h 133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056" h="1331890">
                  <a:moveTo>
                    <a:pt x="0" y="0"/>
                  </a:moveTo>
                  <a:lnTo>
                    <a:pt x="1112385" y="897874"/>
                  </a:lnTo>
                  <a:cubicBezTo>
                    <a:pt x="1113303" y="1041628"/>
                    <a:pt x="1112138" y="1188136"/>
                    <a:pt x="1113056" y="1331890"/>
                  </a:cubicBezTo>
                  <a:lnTo>
                    <a:pt x="0" y="847149"/>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30">
              <a:extLst>
                <a:ext uri="{FF2B5EF4-FFF2-40B4-BE49-F238E27FC236}">
                  <a16:creationId xmlns:a16="http://schemas.microsoft.com/office/drawing/2014/main" id="{AF02286B-81EA-4D20-9091-C145767FE826}"/>
                </a:ext>
              </a:extLst>
            </p:cNvPr>
            <p:cNvSpPr/>
            <p:nvPr/>
          </p:nvSpPr>
          <p:spPr>
            <a:xfrm rot="16200000" flipV="1">
              <a:off x="4423690" y="3206957"/>
              <a:ext cx="622001" cy="871937"/>
            </a:xfrm>
            <a:custGeom>
              <a:avLst/>
              <a:gdLst>
                <a:gd name="connsiteX0" fmla="*/ 0 w 1107547"/>
                <a:gd name="connsiteY0" fmla="*/ 0 h 847149"/>
                <a:gd name="connsiteX1" fmla="*/ 1107547 w 1107547"/>
                <a:gd name="connsiteY1" fmla="*/ 0 h 847149"/>
                <a:gd name="connsiteX2" fmla="*/ 1107547 w 1107547"/>
                <a:gd name="connsiteY2" fmla="*/ 847149 h 847149"/>
                <a:gd name="connsiteX3" fmla="*/ 0 w 1107547"/>
                <a:gd name="connsiteY3" fmla="*/ 847149 h 847149"/>
                <a:gd name="connsiteX4" fmla="*/ 0 w 1107547"/>
                <a:gd name="connsiteY4" fmla="*/ 0 h 847149"/>
                <a:gd name="connsiteX0" fmla="*/ 0 w 1107547"/>
                <a:gd name="connsiteY0" fmla="*/ 0 h 858166"/>
                <a:gd name="connsiteX1" fmla="*/ 1107547 w 1107547"/>
                <a:gd name="connsiteY1" fmla="*/ 0 h 858166"/>
                <a:gd name="connsiteX2" fmla="*/ 1107547 w 1107547"/>
                <a:gd name="connsiteY2" fmla="*/ 858166 h 858166"/>
                <a:gd name="connsiteX3" fmla="*/ 0 w 1107547"/>
                <a:gd name="connsiteY3" fmla="*/ 847149 h 858166"/>
                <a:gd name="connsiteX4" fmla="*/ 0 w 1107547"/>
                <a:gd name="connsiteY4" fmla="*/ 0 h 858166"/>
                <a:gd name="connsiteX0" fmla="*/ 0 w 1107547"/>
                <a:gd name="connsiteY0" fmla="*/ 0 h 863674"/>
                <a:gd name="connsiteX1" fmla="*/ 1107547 w 1107547"/>
                <a:gd name="connsiteY1" fmla="*/ 0 h 863674"/>
                <a:gd name="connsiteX2" fmla="*/ 1107547 w 1107547"/>
                <a:gd name="connsiteY2" fmla="*/ 863674 h 863674"/>
                <a:gd name="connsiteX3" fmla="*/ 0 w 1107547"/>
                <a:gd name="connsiteY3" fmla="*/ 847149 h 863674"/>
                <a:gd name="connsiteX4" fmla="*/ 0 w 1107547"/>
                <a:gd name="connsiteY4" fmla="*/ 0 h 863674"/>
                <a:gd name="connsiteX0" fmla="*/ 0 w 1107547"/>
                <a:gd name="connsiteY0" fmla="*/ 0 h 869183"/>
                <a:gd name="connsiteX1" fmla="*/ 1107547 w 1107547"/>
                <a:gd name="connsiteY1" fmla="*/ 0 h 869183"/>
                <a:gd name="connsiteX2" fmla="*/ 1107547 w 1107547"/>
                <a:gd name="connsiteY2" fmla="*/ 869183 h 869183"/>
                <a:gd name="connsiteX3" fmla="*/ 0 w 1107547"/>
                <a:gd name="connsiteY3" fmla="*/ 847149 h 869183"/>
                <a:gd name="connsiteX4" fmla="*/ 0 w 1107547"/>
                <a:gd name="connsiteY4" fmla="*/ 0 h 869183"/>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302"/>
                <a:gd name="connsiteY0" fmla="*/ 0 h 871937"/>
                <a:gd name="connsiteX1" fmla="*/ 1107547 w 1110302"/>
                <a:gd name="connsiteY1" fmla="*/ 0 h 871937"/>
                <a:gd name="connsiteX2" fmla="*/ 1110302 w 1110302"/>
                <a:gd name="connsiteY2" fmla="*/ 871937 h 871937"/>
                <a:gd name="connsiteX3" fmla="*/ 0 w 1110302"/>
                <a:gd name="connsiteY3" fmla="*/ 847149 h 871937"/>
                <a:gd name="connsiteX4" fmla="*/ 0 w 1110302"/>
                <a:gd name="connsiteY4" fmla="*/ 0 h 871937"/>
                <a:gd name="connsiteX0" fmla="*/ 0 w 1110566"/>
                <a:gd name="connsiteY0" fmla="*/ 0 h 871937"/>
                <a:gd name="connsiteX1" fmla="*/ 1110301 w 1110566"/>
                <a:gd name="connsiteY1" fmla="*/ 437920 h 871937"/>
                <a:gd name="connsiteX2" fmla="*/ 1110302 w 1110566"/>
                <a:gd name="connsiteY2" fmla="*/ 871937 h 871937"/>
                <a:gd name="connsiteX3" fmla="*/ 0 w 1110566"/>
                <a:gd name="connsiteY3" fmla="*/ 847149 h 871937"/>
                <a:gd name="connsiteX4" fmla="*/ 0 w 1110566"/>
                <a:gd name="connsiteY4" fmla="*/ 0 h 87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66" h="871937">
                  <a:moveTo>
                    <a:pt x="0" y="0"/>
                  </a:moveTo>
                  <a:lnTo>
                    <a:pt x="1110301" y="437920"/>
                  </a:lnTo>
                  <a:cubicBezTo>
                    <a:pt x="1111219" y="728566"/>
                    <a:pt x="1109384" y="581291"/>
                    <a:pt x="1110302" y="871937"/>
                  </a:cubicBezTo>
                  <a:lnTo>
                    <a:pt x="0" y="847149"/>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그룹 21">
            <a:extLst>
              <a:ext uri="{FF2B5EF4-FFF2-40B4-BE49-F238E27FC236}">
                <a16:creationId xmlns:a16="http://schemas.microsoft.com/office/drawing/2014/main" id="{8490D25D-8957-4CE2-A6ED-C3F5B605D08D}"/>
              </a:ext>
            </a:extLst>
          </p:cNvPr>
          <p:cNvGrpSpPr/>
          <p:nvPr/>
        </p:nvGrpSpPr>
        <p:grpSpPr>
          <a:xfrm>
            <a:off x="5091195" y="1674098"/>
            <a:ext cx="6274639" cy="1261884"/>
            <a:chOff x="-284681" y="1582467"/>
            <a:chExt cx="6274639" cy="1261884"/>
          </a:xfrm>
        </p:grpSpPr>
        <p:sp>
          <p:nvSpPr>
            <p:cNvPr id="28" name="TextBox 27">
              <a:extLst>
                <a:ext uri="{FF2B5EF4-FFF2-40B4-BE49-F238E27FC236}">
                  <a16:creationId xmlns:a16="http://schemas.microsoft.com/office/drawing/2014/main" id="{D1F35914-4C82-40B6-B323-078F05602D3C}"/>
                </a:ext>
              </a:extLst>
            </p:cNvPr>
            <p:cNvSpPr txBox="1"/>
            <p:nvPr/>
          </p:nvSpPr>
          <p:spPr>
            <a:xfrm>
              <a:off x="-284681" y="1713945"/>
              <a:ext cx="1513664" cy="523220"/>
            </a:xfrm>
            <a:prstGeom prst="rect">
              <a:avLst/>
            </a:prstGeom>
            <a:noFill/>
          </p:spPr>
          <p:txBody>
            <a:bodyPr wrap="square" rtlCol="0">
              <a:spAutoFit/>
            </a:bodyPr>
            <a:lstStyle/>
            <a:p>
              <a:pPr algn="r"/>
              <a:r>
                <a:rPr lang="en-US" altLang="ko-KR" sz="2800" b="1" dirty="0">
                  <a:solidFill>
                    <a:schemeClr val="accent4"/>
                  </a:solidFill>
                  <a:latin typeface="Times New Roman" panose="02020603050405020304" pitchFamily="18" charset="0"/>
                  <a:cs typeface="Times New Roman" panose="02020603050405020304" pitchFamily="18" charset="0"/>
                </a:rPr>
                <a:t>Collect</a:t>
              </a:r>
              <a:endParaRPr lang="ko-KR" altLang="en-US" sz="2800" b="1" dirty="0">
                <a:solidFill>
                  <a:schemeClr val="accent4"/>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6D315138-E833-48B4-8161-338CDE391BE1}"/>
                </a:ext>
              </a:extLst>
            </p:cNvPr>
            <p:cNvSpPr txBox="1"/>
            <p:nvPr/>
          </p:nvSpPr>
          <p:spPr>
            <a:xfrm>
              <a:off x="2165511" y="1582467"/>
              <a:ext cx="3824447" cy="1261884"/>
            </a:xfrm>
            <a:prstGeom prst="rect">
              <a:avLst/>
            </a:prstGeom>
            <a:noFill/>
          </p:spPr>
          <p:txBody>
            <a:bodyPr wrap="square" rtlCol="0">
              <a:spAutoFit/>
            </a:bodyPr>
            <a:lstStyle/>
            <a:p>
              <a:pPr marL="114300" lvl="0" algn="ctr" rtl="0">
                <a:spcBef>
                  <a:spcPts val="0"/>
                </a:spcBef>
                <a:spcAft>
                  <a:spcPts val="0"/>
                </a:spcAft>
                <a:buSzPts val="1800"/>
              </a:pPr>
              <a:r>
                <a:rPr lang="en-CA" sz="1900" b="0" i="0" u="none" strike="noStrike" dirty="0">
                  <a:solidFill>
                    <a:srgbClr val="000000"/>
                  </a:solidFill>
                  <a:effectLst/>
                  <a:latin typeface="Bahnschrift SemiBold SemiConden" panose="020B0502040204020203" pitchFamily="34" charset="0"/>
                </a:rPr>
                <a:t>Collect and examine data sets pertinent to the Ontario real estate market with the aim of discerning present and prospective patterns </a:t>
              </a:r>
            </a:p>
          </p:txBody>
        </p:sp>
        <p:sp>
          <p:nvSpPr>
            <p:cNvPr id="30" name="Chevron 25">
              <a:extLst>
                <a:ext uri="{FF2B5EF4-FFF2-40B4-BE49-F238E27FC236}">
                  <a16:creationId xmlns:a16="http://schemas.microsoft.com/office/drawing/2014/main" id="{C94202D8-A1F6-4F50-9A3B-4B9CE18B440B}"/>
                </a:ext>
              </a:extLst>
            </p:cNvPr>
            <p:cNvSpPr/>
            <p:nvPr/>
          </p:nvSpPr>
          <p:spPr>
            <a:xfrm>
              <a:off x="1664712" y="1749495"/>
              <a:ext cx="341188" cy="387099"/>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1" name="그룹 20">
            <a:extLst>
              <a:ext uri="{FF2B5EF4-FFF2-40B4-BE49-F238E27FC236}">
                <a16:creationId xmlns:a16="http://schemas.microsoft.com/office/drawing/2014/main" id="{13385961-1E1A-4C48-9E32-3FF2C6204436}"/>
              </a:ext>
            </a:extLst>
          </p:cNvPr>
          <p:cNvGrpSpPr/>
          <p:nvPr/>
        </p:nvGrpSpPr>
        <p:grpSpPr>
          <a:xfrm>
            <a:off x="5222882" y="2309962"/>
            <a:ext cx="2158895" cy="523220"/>
            <a:chOff x="339751" y="2282922"/>
            <a:chExt cx="2158895" cy="523220"/>
          </a:xfrm>
        </p:grpSpPr>
        <p:sp>
          <p:nvSpPr>
            <p:cNvPr id="32" name="TextBox 31">
              <a:extLst>
                <a:ext uri="{FF2B5EF4-FFF2-40B4-BE49-F238E27FC236}">
                  <a16:creationId xmlns:a16="http://schemas.microsoft.com/office/drawing/2014/main" id="{204DE15F-0B63-4BF6-815D-4F9FA92C871A}"/>
                </a:ext>
              </a:extLst>
            </p:cNvPr>
            <p:cNvSpPr txBox="1"/>
            <p:nvPr/>
          </p:nvSpPr>
          <p:spPr>
            <a:xfrm>
              <a:off x="339751" y="2282922"/>
              <a:ext cx="1658096" cy="523220"/>
            </a:xfrm>
            <a:prstGeom prst="rect">
              <a:avLst/>
            </a:prstGeom>
            <a:noFill/>
          </p:spPr>
          <p:txBody>
            <a:bodyPr wrap="square" rtlCol="0">
              <a:spAutoFit/>
            </a:bodyPr>
            <a:lstStyle/>
            <a:p>
              <a:pPr algn="r"/>
              <a:r>
                <a:rPr lang="en-US" altLang="ko-KR" sz="2800" b="1" dirty="0">
                  <a:solidFill>
                    <a:schemeClr val="accent3"/>
                  </a:solidFill>
                  <a:latin typeface="Times New Roman" panose="02020603050405020304" pitchFamily="18" charset="0"/>
                  <a:cs typeface="Times New Roman" panose="02020603050405020304" pitchFamily="18" charset="0"/>
                </a:rPr>
                <a:t>Examine</a:t>
              </a:r>
              <a:endParaRPr lang="ko-KR" altLang="en-US" sz="2800" b="1" dirty="0">
                <a:solidFill>
                  <a:schemeClr val="accent3"/>
                </a:solidFill>
                <a:latin typeface="Times New Roman" panose="02020603050405020304" pitchFamily="18" charset="0"/>
                <a:cs typeface="Times New Roman" panose="02020603050405020304" pitchFamily="18" charset="0"/>
              </a:endParaRPr>
            </a:p>
          </p:txBody>
        </p:sp>
        <p:sp>
          <p:nvSpPr>
            <p:cNvPr id="34" name="Chevron 26">
              <a:extLst>
                <a:ext uri="{FF2B5EF4-FFF2-40B4-BE49-F238E27FC236}">
                  <a16:creationId xmlns:a16="http://schemas.microsoft.com/office/drawing/2014/main" id="{60478AD3-A180-4D68-81A6-F0AB968CEC63}"/>
                </a:ext>
              </a:extLst>
            </p:cNvPr>
            <p:cNvSpPr/>
            <p:nvPr/>
          </p:nvSpPr>
          <p:spPr>
            <a:xfrm>
              <a:off x="2157457" y="2346830"/>
              <a:ext cx="341189" cy="405580"/>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5" name="그룹 4">
            <a:extLst>
              <a:ext uri="{FF2B5EF4-FFF2-40B4-BE49-F238E27FC236}">
                <a16:creationId xmlns:a16="http://schemas.microsoft.com/office/drawing/2014/main" id="{05C7B535-A00A-429F-969E-AF6AC74D6461}"/>
              </a:ext>
            </a:extLst>
          </p:cNvPr>
          <p:cNvGrpSpPr/>
          <p:nvPr/>
        </p:nvGrpSpPr>
        <p:grpSpPr>
          <a:xfrm>
            <a:off x="4571353" y="4546598"/>
            <a:ext cx="2807546" cy="523220"/>
            <a:chOff x="-311778" y="3487028"/>
            <a:chExt cx="2807546" cy="523220"/>
          </a:xfrm>
        </p:grpSpPr>
        <p:sp>
          <p:nvSpPr>
            <p:cNvPr id="36" name="TextBox 35">
              <a:extLst>
                <a:ext uri="{FF2B5EF4-FFF2-40B4-BE49-F238E27FC236}">
                  <a16:creationId xmlns:a16="http://schemas.microsoft.com/office/drawing/2014/main" id="{EF42D00E-B40B-44D5-8709-385E45A6915A}"/>
                </a:ext>
              </a:extLst>
            </p:cNvPr>
            <p:cNvSpPr txBox="1"/>
            <p:nvPr/>
          </p:nvSpPr>
          <p:spPr>
            <a:xfrm>
              <a:off x="-311778" y="3487028"/>
              <a:ext cx="2198016" cy="523220"/>
            </a:xfrm>
            <a:prstGeom prst="rect">
              <a:avLst/>
            </a:prstGeom>
            <a:noFill/>
          </p:spPr>
          <p:txBody>
            <a:bodyPr wrap="square" rtlCol="0">
              <a:spAutoFit/>
            </a:bodyPr>
            <a:lstStyle/>
            <a:p>
              <a:pPr algn="r"/>
              <a:r>
                <a:rPr lang="en-US" altLang="ko-KR" sz="2800" b="1" dirty="0">
                  <a:solidFill>
                    <a:schemeClr val="accent2"/>
                  </a:solidFill>
                  <a:latin typeface="Times New Roman" panose="02020603050405020304" pitchFamily="18" charset="0"/>
                  <a:cs typeface="Times New Roman" panose="02020603050405020304" pitchFamily="18" charset="0"/>
                </a:rPr>
                <a:t>Analyze</a:t>
              </a:r>
              <a:endParaRPr lang="ko-KR" altLang="en-US" sz="2800" b="1" dirty="0">
                <a:solidFill>
                  <a:schemeClr val="accent2"/>
                </a:solidFill>
                <a:latin typeface="Times New Roman" panose="02020603050405020304" pitchFamily="18" charset="0"/>
                <a:cs typeface="Times New Roman" panose="02020603050405020304" pitchFamily="18" charset="0"/>
              </a:endParaRPr>
            </a:p>
          </p:txBody>
        </p:sp>
        <p:sp>
          <p:nvSpPr>
            <p:cNvPr id="38" name="Chevron 27">
              <a:extLst>
                <a:ext uri="{FF2B5EF4-FFF2-40B4-BE49-F238E27FC236}">
                  <a16:creationId xmlns:a16="http://schemas.microsoft.com/office/drawing/2014/main" id="{48115782-E440-458C-BB96-12DC2DAA2ECC}"/>
                </a:ext>
              </a:extLst>
            </p:cNvPr>
            <p:cNvSpPr/>
            <p:nvPr/>
          </p:nvSpPr>
          <p:spPr>
            <a:xfrm>
              <a:off x="2128129" y="3570206"/>
              <a:ext cx="367639" cy="405580"/>
            </a:xfrm>
            <a:prstGeom prst="chevron">
              <a:avLst>
                <a:gd name="adj" fmla="val 548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9" name="그룹 3">
            <a:extLst>
              <a:ext uri="{FF2B5EF4-FFF2-40B4-BE49-F238E27FC236}">
                <a16:creationId xmlns:a16="http://schemas.microsoft.com/office/drawing/2014/main" id="{B9B2BE22-F1F0-469E-99EC-555C5F9A343D}"/>
              </a:ext>
            </a:extLst>
          </p:cNvPr>
          <p:cNvGrpSpPr/>
          <p:nvPr/>
        </p:nvGrpSpPr>
        <p:grpSpPr>
          <a:xfrm>
            <a:off x="5192015" y="3875334"/>
            <a:ext cx="6173819" cy="1554272"/>
            <a:chOff x="-757018" y="5123918"/>
            <a:chExt cx="6173819" cy="1554272"/>
          </a:xfrm>
        </p:grpSpPr>
        <p:sp>
          <p:nvSpPr>
            <p:cNvPr id="40" name="TextBox 39">
              <a:extLst>
                <a:ext uri="{FF2B5EF4-FFF2-40B4-BE49-F238E27FC236}">
                  <a16:creationId xmlns:a16="http://schemas.microsoft.com/office/drawing/2014/main" id="{ACDC9DD1-3D88-478C-9818-A77E2E514348}"/>
                </a:ext>
              </a:extLst>
            </p:cNvPr>
            <p:cNvSpPr txBox="1"/>
            <p:nvPr/>
          </p:nvSpPr>
          <p:spPr>
            <a:xfrm>
              <a:off x="-757018" y="5271962"/>
              <a:ext cx="1658095" cy="523220"/>
            </a:xfrm>
            <a:prstGeom prst="rect">
              <a:avLst/>
            </a:prstGeom>
            <a:noFill/>
          </p:spPr>
          <p:txBody>
            <a:bodyPr wrap="square" rtlCol="0">
              <a:spAutoFit/>
            </a:bodyPr>
            <a:lstStyle/>
            <a:p>
              <a:pPr algn="r"/>
              <a:r>
                <a:rPr lang="en-US" altLang="ko-KR" sz="2800" b="1" dirty="0">
                  <a:solidFill>
                    <a:schemeClr val="accent1"/>
                  </a:solidFill>
                  <a:latin typeface="Times New Roman" panose="02020603050405020304" pitchFamily="18" charset="0"/>
                  <a:cs typeface="Times New Roman" panose="02020603050405020304" pitchFamily="18" charset="0"/>
                </a:rPr>
                <a:t>Conduct</a:t>
              </a:r>
              <a:endParaRPr lang="ko-KR"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E611DE5-BB4B-4699-8B09-2671456D739B}"/>
                </a:ext>
              </a:extLst>
            </p:cNvPr>
            <p:cNvSpPr txBox="1"/>
            <p:nvPr/>
          </p:nvSpPr>
          <p:spPr>
            <a:xfrm>
              <a:off x="1592354" y="5123918"/>
              <a:ext cx="3824447" cy="1554272"/>
            </a:xfrm>
            <a:prstGeom prst="rect">
              <a:avLst/>
            </a:prstGeom>
            <a:noFill/>
          </p:spPr>
          <p:txBody>
            <a:bodyPr wrap="square" rtlCol="0">
              <a:spAutoFit/>
            </a:bodyPr>
            <a:lstStyle/>
            <a:p>
              <a:pPr marL="114300" lvl="0" algn="ctr" rtl="0">
                <a:spcBef>
                  <a:spcPts val="0"/>
                </a:spcBef>
                <a:spcAft>
                  <a:spcPts val="0"/>
                </a:spcAft>
                <a:buSzPts val="1800"/>
              </a:pPr>
              <a:r>
                <a:rPr lang="en-CA" sz="1900" b="0" i="0" u="none" strike="noStrike" dirty="0">
                  <a:solidFill>
                    <a:srgbClr val="000000"/>
                  </a:solidFill>
                  <a:effectLst/>
                  <a:latin typeface="Bahnschrift SemiBold SemiConden" panose="020B0502040204020203" pitchFamily="34" charset="0"/>
                </a:rPr>
                <a:t>By conducting this comprehensive analysis, we strive to acquire a deeper understanding of the dynamics within the Ontario property market</a:t>
              </a:r>
            </a:p>
          </p:txBody>
        </p:sp>
        <p:sp>
          <p:nvSpPr>
            <p:cNvPr id="42" name="Chevron 28">
              <a:extLst>
                <a:ext uri="{FF2B5EF4-FFF2-40B4-BE49-F238E27FC236}">
                  <a16:creationId xmlns:a16="http://schemas.microsoft.com/office/drawing/2014/main" id="{250E2CC4-9777-496E-ADA4-7E244DD05B21}"/>
                </a:ext>
              </a:extLst>
            </p:cNvPr>
            <p:cNvSpPr/>
            <p:nvPr/>
          </p:nvSpPr>
          <p:spPr>
            <a:xfrm>
              <a:off x="1052480" y="5354022"/>
              <a:ext cx="367639" cy="405580"/>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82729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Dependent Variable</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TextBox 14">
            <a:extLst>
              <a:ext uri="{FF2B5EF4-FFF2-40B4-BE49-F238E27FC236}">
                <a16:creationId xmlns:a16="http://schemas.microsoft.com/office/drawing/2014/main" id="{09F091FB-C0A0-E668-E099-EC75E00038DD}"/>
              </a:ext>
            </a:extLst>
          </p:cNvPr>
          <p:cNvSpPr txBox="1"/>
          <p:nvPr/>
        </p:nvSpPr>
        <p:spPr>
          <a:xfrm>
            <a:off x="1207363" y="932155"/>
            <a:ext cx="9197266" cy="646331"/>
          </a:xfrm>
          <a:prstGeom prst="rect">
            <a:avLst/>
          </a:prstGeom>
          <a:noFill/>
        </p:spPr>
        <p:txBody>
          <a:bodyPr wrap="square" rtlCol="0">
            <a:spAutoFit/>
          </a:bodyPr>
          <a:lstStyle/>
          <a:p>
            <a:pPr marL="285750" indent="-285750">
              <a:buFont typeface="Arial" panose="020B0604020202020204" pitchFamily="34" charset="0"/>
              <a:buChar char="•"/>
            </a:pPr>
            <a:r>
              <a:rPr lang="en-CA" dirty="0"/>
              <a:t>CREA – Composite Benchmark for Ontario</a:t>
            </a:r>
          </a:p>
          <a:p>
            <a:r>
              <a:rPr lang="en-CA" dirty="0"/>
              <a:t>https://creastats.crea.ca/en-CA/</a:t>
            </a:r>
          </a:p>
        </p:txBody>
      </p:sp>
      <p:pic>
        <p:nvPicPr>
          <p:cNvPr id="17" name="Picture 16" descr="A picture containing text, line, diagram, screenshot&#10;&#10;Description automatically generated">
            <a:extLst>
              <a:ext uri="{FF2B5EF4-FFF2-40B4-BE49-F238E27FC236}">
                <a16:creationId xmlns:a16="http://schemas.microsoft.com/office/drawing/2014/main" id="{B07F991E-8A9D-D54C-6157-0486703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 y="1984614"/>
            <a:ext cx="12192000" cy="4873386"/>
          </a:xfrm>
          <a:prstGeom prst="rect">
            <a:avLst/>
          </a:prstGeom>
        </p:spPr>
      </p:pic>
    </p:spTree>
    <p:extLst>
      <p:ext uri="{BB962C8B-B14F-4D97-AF65-F5344CB8AC3E}">
        <p14:creationId xmlns:p14="http://schemas.microsoft.com/office/powerpoint/2010/main" val="172977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Inputs Sources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TextBox 17">
            <a:extLst>
              <a:ext uri="{FF2B5EF4-FFF2-40B4-BE49-F238E27FC236}">
                <a16:creationId xmlns:a16="http://schemas.microsoft.com/office/drawing/2014/main" id="{F4A80293-40FF-9778-A37E-C352DDB48812}"/>
              </a:ext>
            </a:extLst>
          </p:cNvPr>
          <p:cNvSpPr txBox="1"/>
          <p:nvPr/>
        </p:nvSpPr>
        <p:spPr>
          <a:xfrm>
            <a:off x="1207363" y="932155"/>
            <a:ext cx="9197266" cy="5632311"/>
          </a:xfrm>
          <a:prstGeom prst="rect">
            <a:avLst/>
          </a:prstGeom>
          <a:noFill/>
        </p:spPr>
        <p:txBody>
          <a:bodyPr wrap="square" rtlCol="0">
            <a:spAutoFit/>
          </a:bodyPr>
          <a:lstStyle/>
          <a:p>
            <a:pPr marL="285750" indent="-285750">
              <a:buFont typeface="Arial" panose="020B0604020202020204" pitchFamily="34" charset="0"/>
              <a:buChar char="•"/>
            </a:pPr>
            <a:r>
              <a:rPr lang="en-CA" dirty="0"/>
              <a:t>Macrotrends Lumber Prices - 50 Year Historical Chart</a:t>
            </a:r>
          </a:p>
          <a:p>
            <a:r>
              <a:rPr lang="en-CA" dirty="0"/>
              <a:t>https://www.macrotrends.net/2637/lumber-prices-historical-chart-data </a:t>
            </a:r>
          </a:p>
          <a:p>
            <a:endParaRPr lang="en-CA" dirty="0">
              <a:hlinkClick r:id="rId2"/>
            </a:endParaRPr>
          </a:p>
          <a:p>
            <a:pPr marL="285750" indent="-285750">
              <a:buFont typeface="Arial" panose="020B0604020202020204" pitchFamily="34" charset="0"/>
              <a:buChar char="•"/>
            </a:pPr>
            <a:r>
              <a:rPr lang="en-CA" dirty="0"/>
              <a:t>iShares Global Timber &amp; Forestry ETF (WOOD-Q)</a:t>
            </a:r>
          </a:p>
          <a:p>
            <a:r>
              <a:rPr lang="en-CA" dirty="0"/>
              <a:t>https://finance.yahoo.com/quote/WOOD/history?p=WOOD</a:t>
            </a:r>
          </a:p>
          <a:p>
            <a:r>
              <a:rPr lang="en-CA" dirty="0">
                <a:hlinkClick r:id="rId2"/>
              </a:rPr>
              <a:t>ta</a:t>
            </a:r>
            <a:endParaRPr lang="en-CA" dirty="0"/>
          </a:p>
          <a:p>
            <a:pPr marL="285750" indent="-285750">
              <a:buFont typeface="Arial" panose="020B0604020202020204" pitchFamily="34" charset="0"/>
              <a:buChar char="•"/>
            </a:pPr>
            <a:r>
              <a:rPr lang="en-CA" dirty="0"/>
              <a:t>SPDR S&amp;P Homebuilders ETF (XHB)</a:t>
            </a:r>
          </a:p>
          <a:p>
            <a:r>
              <a:rPr lang="en-CA" dirty="0"/>
              <a:t>https://finance.yahoo.com/quote/XHB/history?p=XHB</a:t>
            </a:r>
          </a:p>
          <a:p>
            <a:endParaRPr lang="en-CA" dirty="0"/>
          </a:p>
          <a:p>
            <a:pPr marL="285750" indent="-285750">
              <a:buFont typeface="Arial" panose="020B0604020202020204" pitchFamily="34" charset="0"/>
              <a:buChar char="•"/>
            </a:pPr>
            <a:r>
              <a:rPr lang="en-CA" dirty="0"/>
              <a:t>iShares U.S. Home Construction ETF (IBT)</a:t>
            </a:r>
          </a:p>
          <a:p>
            <a:r>
              <a:rPr lang="en-CA" dirty="0"/>
              <a:t>https://finance.yahoo.com/quote/ITB/history?p=ITB</a:t>
            </a:r>
          </a:p>
          <a:p>
            <a:endParaRPr lang="en-CA" dirty="0"/>
          </a:p>
          <a:p>
            <a:pPr marL="285750" indent="-285750">
              <a:buFont typeface="Arial" panose="020B0604020202020204" pitchFamily="34" charset="0"/>
              <a:buChar char="•"/>
            </a:pPr>
            <a:r>
              <a:rPr lang="en-CA" dirty="0"/>
              <a:t>Consumer Price Index (CPI)</a:t>
            </a:r>
          </a:p>
          <a:p>
            <a:r>
              <a:rPr lang="en-CA" dirty="0"/>
              <a:t>https://www150.statcan.gc.ca/t1/tbl1/en/tv.action?pid=1810000601&amp;cubeTimeFrame.startMonth=12&amp;cubeTimeFrame.startYear=2005&amp;cubeTimeFrame.endMonth=04&amp;cubeTimeFrame.endYear=2023&amp;referencePeriods=20051201%2C20230401 </a:t>
            </a:r>
          </a:p>
          <a:p>
            <a:endParaRPr lang="en-CA" dirty="0">
              <a:hlinkClick r:id="rId3"/>
            </a:endParaRPr>
          </a:p>
          <a:p>
            <a:pPr marL="285750" indent="-285750">
              <a:buFont typeface="Arial" panose="020B0604020202020204" pitchFamily="34" charset="0"/>
              <a:buChar char="•"/>
            </a:pPr>
            <a:r>
              <a:rPr lang="en-CA" dirty="0"/>
              <a:t>Interest rates</a:t>
            </a:r>
          </a:p>
          <a:p>
            <a:r>
              <a:rPr lang="en-CA" dirty="0"/>
              <a:t>https://www.bankofcanada.ca/rates/interest-rates/canadian-interest-rates/ </a:t>
            </a:r>
          </a:p>
          <a:p>
            <a:r>
              <a:rPr lang="en-CA" dirty="0">
                <a:hlinkClick r:id="rId3"/>
              </a:rPr>
              <a:t>ps://finance.yahoo.com/quote/WOOD/history?p=WOOD</a:t>
            </a:r>
            <a:endParaRPr lang="en-CA" dirty="0"/>
          </a:p>
        </p:txBody>
      </p:sp>
    </p:spTree>
    <p:extLst>
      <p:ext uri="{BB962C8B-B14F-4D97-AF65-F5344CB8AC3E}">
        <p14:creationId xmlns:p14="http://schemas.microsoft.com/office/powerpoint/2010/main" val="213259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Independent Variables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5AD94831-C3EF-C67F-9920-C0542D07919E}"/>
              </a:ext>
            </a:extLst>
          </p:cNvPr>
          <p:cNvSpPr txBox="1"/>
          <p:nvPr/>
        </p:nvSpPr>
        <p:spPr>
          <a:xfrm>
            <a:off x="850185" y="1062520"/>
            <a:ext cx="10348645" cy="646331"/>
          </a:xfrm>
          <a:prstGeom prst="rect">
            <a:avLst/>
          </a:prstGeom>
          <a:noFill/>
        </p:spPr>
        <p:txBody>
          <a:bodyPr wrap="square">
            <a:spAutoFit/>
          </a:bodyPr>
          <a:lstStyle/>
          <a:p>
            <a:pPr marL="285750" indent="-285750">
              <a:buFont typeface="Arial" panose="020B0604020202020204" pitchFamily="34" charset="0"/>
              <a:buChar char="•"/>
            </a:pPr>
            <a:r>
              <a:rPr lang="en-CA" dirty="0"/>
              <a:t>Macrotrends Lumber Prices - 50 Year Historical Chart</a:t>
            </a:r>
          </a:p>
          <a:p>
            <a:r>
              <a:rPr lang="en-CA" dirty="0"/>
              <a:t>https://www.macrotrends.net/2637/lumber-prices-historical-chart-data </a:t>
            </a:r>
          </a:p>
        </p:txBody>
      </p:sp>
      <p:pic>
        <p:nvPicPr>
          <p:cNvPr id="6" name="Picture 5" descr="A picture containing text, screenshot, line, font&#10;&#10;Description automatically generated">
            <a:extLst>
              <a:ext uri="{FF2B5EF4-FFF2-40B4-BE49-F238E27FC236}">
                <a16:creationId xmlns:a16="http://schemas.microsoft.com/office/drawing/2014/main" id="{627C5B47-50FF-7AD0-8349-948D60D86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7" y="1984614"/>
            <a:ext cx="12192000" cy="4873386"/>
          </a:xfrm>
          <a:prstGeom prst="rect">
            <a:avLst/>
          </a:prstGeom>
        </p:spPr>
      </p:pic>
    </p:spTree>
    <p:extLst>
      <p:ext uri="{BB962C8B-B14F-4D97-AF65-F5344CB8AC3E}">
        <p14:creationId xmlns:p14="http://schemas.microsoft.com/office/powerpoint/2010/main" val="141753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Independent Variables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extBox 7">
            <a:extLst>
              <a:ext uri="{FF2B5EF4-FFF2-40B4-BE49-F238E27FC236}">
                <a16:creationId xmlns:a16="http://schemas.microsoft.com/office/drawing/2014/main" id="{8B86BE7E-007E-5DCB-883E-A6A5F306C40D}"/>
              </a:ext>
            </a:extLst>
          </p:cNvPr>
          <p:cNvSpPr txBox="1"/>
          <p:nvPr/>
        </p:nvSpPr>
        <p:spPr>
          <a:xfrm>
            <a:off x="885312" y="1041562"/>
            <a:ext cx="6097712" cy="646331"/>
          </a:xfrm>
          <a:prstGeom prst="rect">
            <a:avLst/>
          </a:prstGeom>
          <a:noFill/>
        </p:spPr>
        <p:txBody>
          <a:bodyPr wrap="square">
            <a:spAutoFit/>
          </a:bodyPr>
          <a:lstStyle/>
          <a:p>
            <a:pPr marL="285750" indent="-285750">
              <a:buFont typeface="Arial" panose="020B0604020202020204" pitchFamily="34" charset="0"/>
              <a:buChar char="•"/>
            </a:pPr>
            <a:r>
              <a:rPr lang="en-CA" dirty="0"/>
              <a:t>iShares Global Timber &amp; Forestry ETF (WOOD-Q)</a:t>
            </a:r>
          </a:p>
          <a:p>
            <a:r>
              <a:rPr lang="en-CA" dirty="0"/>
              <a:t>https://finance.yahoo.com/quote/WOOD/history?p=WOOD</a:t>
            </a:r>
          </a:p>
        </p:txBody>
      </p:sp>
      <p:pic>
        <p:nvPicPr>
          <p:cNvPr id="10" name="Picture 9" descr="A picture containing text, line, screenshot, diagram&#10;&#10;Description automatically generated">
            <a:extLst>
              <a:ext uri="{FF2B5EF4-FFF2-40B4-BE49-F238E27FC236}">
                <a16:creationId xmlns:a16="http://schemas.microsoft.com/office/drawing/2014/main" id="{1D258575-6582-5E4A-99B6-F6C50DA95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614"/>
            <a:ext cx="12192000" cy="4873386"/>
          </a:xfrm>
          <a:prstGeom prst="rect">
            <a:avLst/>
          </a:prstGeom>
        </p:spPr>
      </p:pic>
    </p:spTree>
    <p:extLst>
      <p:ext uri="{BB962C8B-B14F-4D97-AF65-F5344CB8AC3E}">
        <p14:creationId xmlns:p14="http://schemas.microsoft.com/office/powerpoint/2010/main" val="249349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Independent Variables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7E7152C8-6364-F61D-4848-C47621181ADB}"/>
              </a:ext>
            </a:extLst>
          </p:cNvPr>
          <p:cNvSpPr txBox="1"/>
          <p:nvPr/>
        </p:nvSpPr>
        <p:spPr>
          <a:xfrm>
            <a:off x="801384" y="1086739"/>
            <a:ext cx="6102848" cy="646331"/>
          </a:xfrm>
          <a:prstGeom prst="rect">
            <a:avLst/>
          </a:prstGeom>
          <a:noFill/>
        </p:spPr>
        <p:txBody>
          <a:bodyPr wrap="square">
            <a:spAutoFit/>
          </a:bodyPr>
          <a:lstStyle/>
          <a:p>
            <a:pPr marL="285750" indent="-285750">
              <a:buFont typeface="Arial" panose="020B0604020202020204" pitchFamily="34" charset="0"/>
              <a:buChar char="•"/>
            </a:pPr>
            <a:r>
              <a:rPr lang="en-CA" dirty="0"/>
              <a:t>SPDR S&amp;P Homebuilders ETF (XHB)</a:t>
            </a:r>
          </a:p>
          <a:p>
            <a:r>
              <a:rPr lang="en-CA" dirty="0"/>
              <a:t>https://finance.yahoo.com/quote/XHB/history?p=XHB</a:t>
            </a:r>
          </a:p>
        </p:txBody>
      </p:sp>
      <p:pic>
        <p:nvPicPr>
          <p:cNvPr id="4" name="Picture 3" descr="A picture containing text, line, screenshot, plot&#10;&#10;Description automatically generated">
            <a:extLst>
              <a:ext uri="{FF2B5EF4-FFF2-40B4-BE49-F238E27FC236}">
                <a16:creationId xmlns:a16="http://schemas.microsoft.com/office/drawing/2014/main" id="{78ABD54C-C2F4-C3A3-55D4-E53C048CF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4614"/>
            <a:ext cx="12192000" cy="4873386"/>
          </a:xfrm>
          <a:prstGeom prst="rect">
            <a:avLst/>
          </a:prstGeom>
        </p:spPr>
      </p:pic>
    </p:spTree>
    <p:extLst>
      <p:ext uri="{BB962C8B-B14F-4D97-AF65-F5344CB8AC3E}">
        <p14:creationId xmlns:p14="http://schemas.microsoft.com/office/powerpoint/2010/main" val="427620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Vijaya" panose="02020604020202020204" pitchFamily="18" charset="0"/>
                <a:cs typeface="Vijaya" panose="02020604020202020204" pitchFamily="18" charset="0"/>
              </a:rPr>
              <a:t>Independent Variables</a:t>
            </a:r>
          </a:p>
        </p:txBody>
      </p:sp>
      <p:sp>
        <p:nvSpPr>
          <p:cNvPr id="23" name="Rounded Rectangle 10">
            <a:extLst>
              <a:ext uri="{FF2B5EF4-FFF2-40B4-BE49-F238E27FC236}">
                <a16:creationId xmlns:a16="http://schemas.microsoft.com/office/drawing/2014/main" id="{373610AB-10CC-4D95-B7FC-AE70B18385ED}"/>
              </a:ext>
            </a:extLst>
          </p:cNvPr>
          <p:cNvSpPr/>
          <p:nvPr/>
        </p:nvSpPr>
        <p:spPr>
          <a:xfrm>
            <a:off x="1399020" y="57349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F1B1338F-0CC6-4275-A7E6-2CC620E14971}"/>
              </a:ext>
            </a:extLst>
          </p:cNvPr>
          <p:cNvSpPr/>
          <p:nvPr/>
        </p:nvSpPr>
        <p:spPr>
          <a:xfrm rot="2700000">
            <a:off x="2356852" y="566475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Parallelogram 30">
            <a:extLst>
              <a:ext uri="{FF2B5EF4-FFF2-40B4-BE49-F238E27FC236}">
                <a16:creationId xmlns:a16="http://schemas.microsoft.com/office/drawing/2014/main" id="{75BC34E8-96E4-387A-0FBD-BCF40B720132}"/>
              </a:ext>
            </a:extLst>
          </p:cNvPr>
          <p:cNvSpPr/>
          <p:nvPr/>
        </p:nvSpPr>
        <p:spPr>
          <a:xfrm flipH="1">
            <a:off x="3190768" y="5674659"/>
            <a:ext cx="382777" cy="4691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45" name="Rectangle 9">
            <a:extLst>
              <a:ext uri="{FF2B5EF4-FFF2-40B4-BE49-F238E27FC236}">
                <a16:creationId xmlns:a16="http://schemas.microsoft.com/office/drawing/2014/main" id="{5445E1A5-907D-6479-9F97-839E164DC7C6}"/>
              </a:ext>
            </a:extLst>
          </p:cNvPr>
          <p:cNvSpPr/>
          <p:nvPr/>
        </p:nvSpPr>
        <p:spPr>
          <a:xfrm>
            <a:off x="4132157" y="5662458"/>
            <a:ext cx="439196" cy="40884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E6CECDC5-E407-5BAB-729A-6C48A9F3C798}"/>
              </a:ext>
            </a:extLst>
          </p:cNvPr>
          <p:cNvSpPr txBox="1"/>
          <p:nvPr/>
        </p:nvSpPr>
        <p:spPr>
          <a:xfrm>
            <a:off x="775076" y="1063756"/>
            <a:ext cx="6097712" cy="646331"/>
          </a:xfrm>
          <a:prstGeom prst="rect">
            <a:avLst/>
          </a:prstGeom>
          <a:noFill/>
        </p:spPr>
        <p:txBody>
          <a:bodyPr wrap="square">
            <a:spAutoFit/>
          </a:bodyPr>
          <a:lstStyle/>
          <a:p>
            <a:pPr marL="285750" indent="-285750">
              <a:buFont typeface="Arial" panose="020B0604020202020204" pitchFamily="34" charset="0"/>
              <a:buChar char="•"/>
            </a:pPr>
            <a:r>
              <a:rPr lang="en-CA" dirty="0"/>
              <a:t>iShares U.S. Home Construction ETF (IBT)</a:t>
            </a:r>
          </a:p>
          <a:p>
            <a:r>
              <a:rPr lang="en-CA" dirty="0"/>
              <a:t>https://finance.yahoo.com/quote/ITB/history?p=ITB</a:t>
            </a:r>
          </a:p>
        </p:txBody>
      </p:sp>
      <p:pic>
        <p:nvPicPr>
          <p:cNvPr id="7" name="Picture 6" descr="A picture containing text, line, screenshot, plot&#10;&#10;Description automatically generated">
            <a:extLst>
              <a:ext uri="{FF2B5EF4-FFF2-40B4-BE49-F238E27FC236}">
                <a16:creationId xmlns:a16="http://schemas.microsoft.com/office/drawing/2014/main" id="{16BF8FEA-C6D2-B758-4119-3B148EBB3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7" y="1946973"/>
            <a:ext cx="12192000" cy="4873386"/>
          </a:xfrm>
          <a:prstGeom prst="rect">
            <a:avLst/>
          </a:prstGeom>
        </p:spPr>
      </p:pic>
    </p:spTree>
    <p:extLst>
      <p:ext uri="{BB962C8B-B14F-4D97-AF65-F5344CB8AC3E}">
        <p14:creationId xmlns:p14="http://schemas.microsoft.com/office/powerpoint/2010/main" val="3430873355"/>
      </p:ext>
    </p:extLst>
  </p:cSld>
  <p:clrMapOvr>
    <a:masterClrMapping/>
  </p:clrMapOvr>
</p:sld>
</file>

<file path=ppt/theme/theme1.xml><?xml version="1.0" encoding="utf-8"?>
<a:theme xmlns:a="http://schemas.openxmlformats.org/drawingml/2006/main" name="Cover and End Slide Master">
  <a:themeElements>
    <a:clrScheme name="ALLPPT-139">
      <a:dk1>
        <a:sysClr val="windowText" lastClr="000000"/>
      </a:dk1>
      <a:lt1>
        <a:sysClr val="window" lastClr="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10031</TotalTime>
  <Words>710</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 Unicode MS</vt:lpstr>
      <vt:lpstr>Arial</vt:lpstr>
      <vt:lpstr>Bahnschrift SemiBold SemiConden</vt:lpstr>
      <vt:lpstr>Calibri</vt:lpstr>
      <vt:lpstr>Imprint MT Shadow</vt:lpstr>
      <vt:lpstr>Times New Roman</vt:lpstr>
      <vt:lpstr>Vijaya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Jamie Mellway</cp:lastModifiedBy>
  <cp:revision>71</cp:revision>
  <dcterms:created xsi:type="dcterms:W3CDTF">2020-01-20T05:08:25Z</dcterms:created>
  <dcterms:modified xsi:type="dcterms:W3CDTF">2023-06-10T18:44:13Z</dcterms:modified>
</cp:coreProperties>
</file>