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9"/>
  </p:notesMasterIdLst>
  <p:sldIdLst>
    <p:sldId id="354" r:id="rId4"/>
    <p:sldId id="338" r:id="rId5"/>
    <p:sldId id="355" r:id="rId6"/>
    <p:sldId id="384" r:id="rId7"/>
    <p:sldId id="3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B9E89-BE3B-4955-A609-44CDC1D01A66}" v="2" dt="2023-08-03T00:33:5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8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Mellway" userId="64a32afde6b9d889" providerId="LiveId" clId="{246B2FC1-71B6-4E7D-A6F0-E7B013C9520E}"/>
    <pc:docChg chg="undo custSel addSld delSld modSld sldOrd">
      <pc:chgData name="Jamie Mellway" userId="64a32afde6b9d889" providerId="LiveId" clId="{246B2FC1-71B6-4E7D-A6F0-E7B013C9520E}" dt="2023-06-15T22:03:33.268" v="2729" actId="1076"/>
      <pc:docMkLst>
        <pc:docMk/>
      </pc:docMkLst>
      <pc:sldChg chg="del">
        <pc:chgData name="Jamie Mellway" userId="64a32afde6b9d889" providerId="LiveId" clId="{246B2FC1-71B6-4E7D-A6F0-E7B013C9520E}" dt="2023-06-10T18:21:06.437" v="1174" actId="2696"/>
        <pc:sldMkLst>
          <pc:docMk/>
          <pc:sldMk cId="3423133475" sldId="307"/>
        </pc:sldMkLst>
      </pc:sldChg>
      <pc:sldChg chg="del">
        <pc:chgData name="Jamie Mellway" userId="64a32afde6b9d889" providerId="LiveId" clId="{246B2FC1-71B6-4E7D-A6F0-E7B013C9520E}" dt="2023-06-10T18:21:08.786" v="1175" actId="2696"/>
        <pc:sldMkLst>
          <pc:docMk/>
          <pc:sldMk cId="4201278032" sldId="309"/>
        </pc:sldMkLst>
      </pc:sldChg>
      <pc:sldChg chg="del">
        <pc:chgData name="Jamie Mellway" userId="64a32afde6b9d889" providerId="LiveId" clId="{246B2FC1-71B6-4E7D-A6F0-E7B013C9520E}" dt="2023-06-14T23:23:30.525" v="2298" actId="2696"/>
        <pc:sldMkLst>
          <pc:docMk/>
          <pc:sldMk cId="3827296069" sldId="313"/>
        </pc:sldMkLst>
      </pc:sldChg>
      <pc:sldChg chg="del">
        <pc:chgData name="Jamie Mellway" userId="64a32afde6b9d889" providerId="LiveId" clId="{246B2FC1-71B6-4E7D-A6F0-E7B013C9520E}" dt="2023-06-10T18:21:16.466" v="1176" actId="2696"/>
        <pc:sldMkLst>
          <pc:docMk/>
          <pc:sldMk cId="1547012370" sldId="330"/>
        </pc:sldMkLst>
      </pc:sldChg>
      <pc:sldChg chg="del">
        <pc:chgData name="Jamie Mellway" userId="64a32afde6b9d889" providerId="LiveId" clId="{246B2FC1-71B6-4E7D-A6F0-E7B013C9520E}" dt="2023-06-10T18:21:19.685" v="1177" actId="2696"/>
        <pc:sldMkLst>
          <pc:docMk/>
          <pc:sldMk cId="3223665472" sldId="332"/>
        </pc:sldMkLst>
      </pc:sldChg>
      <pc:sldChg chg="addSp modSp mod">
        <pc:chgData name="Jamie Mellway" userId="64a32afde6b9d889" providerId="LiveId" clId="{246B2FC1-71B6-4E7D-A6F0-E7B013C9520E}" dt="2023-06-15T22:03:33.268" v="2729" actId="1076"/>
        <pc:sldMkLst>
          <pc:docMk/>
          <pc:sldMk cId="3253058185" sldId="338"/>
        </pc:sldMkLst>
        <pc:spChg chg="add">
          <ac:chgData name="Jamie Mellway" userId="64a32afde6b9d889" providerId="LiveId" clId="{246B2FC1-71B6-4E7D-A6F0-E7B013C9520E}" dt="2023-06-10T17:42:07.078" v="114"/>
          <ac:spMkLst>
            <pc:docMk/>
            <pc:sldMk cId="3253058185" sldId="338"/>
            <ac:spMk id="2" creationId="{4C00E251-1C1D-CE09-B836-E684CB8C7CCE}"/>
          </ac:spMkLst>
        </pc:spChg>
        <pc:spChg chg="mod">
          <ac:chgData name="Jamie Mellway" userId="64a32afde6b9d889" providerId="LiveId" clId="{246B2FC1-71B6-4E7D-A6F0-E7B013C9520E}" dt="2023-06-15T22:03:33.268" v="2729" actId="1076"/>
          <ac:spMkLst>
            <pc:docMk/>
            <pc:sldMk cId="3253058185" sldId="338"/>
            <ac:spMk id="5" creationId="{24AC1517-2171-47F6-BEFD-6A3AFCA2CF91}"/>
          </ac:spMkLst>
        </pc:spChg>
      </pc:sldChg>
      <pc:sldChg chg="modSp mod">
        <pc:chgData name="Jamie Mellway" userId="64a32afde6b9d889" providerId="LiveId" clId="{246B2FC1-71B6-4E7D-A6F0-E7B013C9520E}" dt="2023-06-10T17:43:37.031" v="137" actId="122"/>
        <pc:sldMkLst>
          <pc:docMk/>
          <pc:sldMk cId="2477550750" sldId="354"/>
        </pc:sldMkLst>
        <pc:spChg chg="mod">
          <ac:chgData name="Jamie Mellway" userId="64a32afde6b9d889" providerId="LiveId" clId="{246B2FC1-71B6-4E7D-A6F0-E7B013C9520E}" dt="2023-06-10T17:43:37.031" v="137" actId="122"/>
          <ac:spMkLst>
            <pc:docMk/>
            <pc:sldMk cId="2477550750" sldId="354"/>
            <ac:spMk id="2" creationId="{B42CEAA9-FA27-DD5E-BF42-7A023FABE48C}"/>
          </ac:spMkLst>
        </pc:spChg>
        <pc:spChg chg="mod">
          <ac:chgData name="Jamie Mellway" userId="64a32afde6b9d889" providerId="LiveId" clId="{246B2FC1-71B6-4E7D-A6F0-E7B013C9520E}" dt="2023-06-10T17:40:37.447" v="10" actId="255"/>
          <ac:spMkLst>
            <pc:docMk/>
            <pc:sldMk cId="2477550750" sldId="354"/>
            <ac:spMk id="18" creationId="{FC3BC02C-0015-4AC2-A25D-BF4D5CAE3F32}"/>
          </ac:spMkLst>
        </pc:spChg>
      </pc:sldChg>
      <pc:sldChg chg="addSp delSp modSp add mod">
        <pc:chgData name="Jamie Mellway" userId="64a32afde6b9d889" providerId="LiveId" clId="{246B2FC1-71B6-4E7D-A6F0-E7B013C9520E}" dt="2023-06-10T18:14:28.442" v="846" actId="6549"/>
        <pc:sldMkLst>
          <pc:docMk/>
          <pc:sldMk cId="2132599298" sldId="356"/>
        </pc:sldMkLst>
        <pc:spChg chg="mod">
          <ac:chgData name="Jamie Mellway" userId="64a32afde6b9d889" providerId="LiveId" clId="{246B2FC1-71B6-4E7D-A6F0-E7B013C9520E}" dt="2023-06-10T17:46:35.574" v="161" actId="20577"/>
          <ac:spMkLst>
            <pc:docMk/>
            <pc:sldMk cId="2132599298" sldId="356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14:28.442" v="846" actId="6549"/>
          <ac:spMkLst>
            <pc:docMk/>
            <pc:sldMk cId="2132599298" sldId="356"/>
            <ac:spMk id="18" creationId="{F4A80293-40FF-9778-A37E-C352DDB48812}"/>
          </ac:spMkLst>
        </pc:spChg>
        <pc:spChg chg="add del">
          <ac:chgData name="Jamie Mellway" userId="64a32afde6b9d889" providerId="LiveId" clId="{246B2FC1-71B6-4E7D-A6F0-E7B013C9520E}" dt="2023-06-10T18:05:36.552" v="651" actId="22"/>
          <ac:spMkLst>
            <pc:docMk/>
            <pc:sldMk cId="2132599298" sldId="356"/>
            <ac:spMk id="20" creationId="{1B4DBC40-8FB4-5345-6FD0-BF2A51845873}"/>
          </ac:spMkLst>
        </pc:spChg>
        <pc:spChg chg="mod">
          <ac:chgData name="Jamie Mellway" userId="64a32afde6b9d889" providerId="LiveId" clId="{246B2FC1-71B6-4E7D-A6F0-E7B013C9520E}" dt="2023-06-10T17:45:52.258" v="151" actId="6549"/>
          <ac:spMkLst>
            <pc:docMk/>
            <pc:sldMk cId="2132599298" sldId="356"/>
            <ac:spMk id="36" creationId="{EF42D00E-B40B-44D5-8709-385E45A6915A}"/>
          </ac:spMkLst>
        </pc:spChg>
        <pc:grpChg chg="del">
          <ac:chgData name="Jamie Mellway" userId="64a32afde6b9d889" providerId="LiveId" clId="{246B2FC1-71B6-4E7D-A6F0-E7B013C9520E}" dt="2023-06-10T17:45:42.537" v="147" actId="478"/>
          <ac:grpSpMkLst>
            <pc:docMk/>
            <pc:sldMk cId="2132599298" sldId="356"/>
            <ac:grpSpMk id="3" creationId="{A4D91EBE-179A-4DE8-B6DC-30379DD9EA3C}"/>
          </ac:grpSpMkLst>
        </pc:grpChg>
        <pc:grpChg chg="del">
          <ac:chgData name="Jamie Mellway" userId="64a32afde6b9d889" providerId="LiveId" clId="{246B2FC1-71B6-4E7D-A6F0-E7B013C9520E}" dt="2023-06-10T17:45:46.562" v="149" actId="478"/>
          <ac:grpSpMkLst>
            <pc:docMk/>
            <pc:sldMk cId="2132599298" sldId="356"/>
            <ac:grpSpMk id="8" creationId="{013A511E-3935-4359-AD32-E38575A22820}"/>
          </ac:grpSpMkLst>
        </pc:grpChg>
        <pc:grpChg chg="del">
          <ac:chgData name="Jamie Mellway" userId="64a32afde6b9d889" providerId="LiveId" clId="{246B2FC1-71B6-4E7D-A6F0-E7B013C9520E}" dt="2023-06-10T17:45:44.208" v="148" actId="478"/>
          <ac:grpSpMkLst>
            <pc:docMk/>
            <pc:sldMk cId="2132599298" sldId="356"/>
            <ac:grpSpMk id="13" creationId="{B22F8375-677C-411B-81E9-5CCBE4A91836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27" creationId="{8490D25D-8957-4CE2-A6ED-C3F5B605D08D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31" creationId="{13385961-1E1A-4C48-9E32-3FF2C6204436}"/>
          </ac:grpSpMkLst>
        </pc:grpChg>
        <pc:grpChg chg="del">
          <ac:chgData name="Jamie Mellway" userId="64a32afde6b9d889" providerId="LiveId" clId="{246B2FC1-71B6-4E7D-A6F0-E7B013C9520E}" dt="2023-06-10T17:45:54.879" v="152" actId="478"/>
          <ac:grpSpMkLst>
            <pc:docMk/>
            <pc:sldMk cId="2132599298" sldId="356"/>
            <ac:grpSpMk id="35" creationId="{05C7B535-A00A-429F-969E-AF6AC74D6461}"/>
          </ac:grpSpMkLst>
        </pc:grpChg>
        <pc:grpChg chg="del">
          <ac:chgData name="Jamie Mellway" userId="64a32afde6b9d889" providerId="LiveId" clId="{246B2FC1-71B6-4E7D-A6F0-E7B013C9520E}" dt="2023-06-10T17:45:49.910" v="150" actId="478"/>
          <ac:grpSpMkLst>
            <pc:docMk/>
            <pc:sldMk cId="2132599298" sldId="356"/>
            <ac:grpSpMk id="39" creationId="{B9B2BE22-F1F0-469E-99EC-555C5F9A343D}"/>
          </ac:grpSpMkLst>
        </pc:grpChg>
      </pc:sldChg>
      <pc:sldChg chg="new del">
        <pc:chgData name="Jamie Mellway" userId="64a32afde6b9d889" providerId="LiveId" clId="{246B2FC1-71B6-4E7D-A6F0-E7B013C9520E}" dt="2023-06-10T17:45:25.040" v="139" actId="680"/>
        <pc:sldMkLst>
          <pc:docMk/>
          <pc:sldMk cId="3556950665" sldId="356"/>
        </pc:sldMkLst>
      </pc:sldChg>
      <pc:sldChg chg="addSp delSp modSp add mod">
        <pc:chgData name="Jamie Mellway" userId="64a32afde6b9d889" providerId="LiveId" clId="{246B2FC1-71B6-4E7D-A6F0-E7B013C9520E}" dt="2023-06-10T18:24:49.482" v="1237" actId="20577"/>
        <pc:sldMkLst>
          <pc:docMk/>
          <pc:sldMk cId="3495934276" sldId="357"/>
        </pc:sldMkLst>
        <pc:spChg chg="mod">
          <ac:chgData name="Jamie Mellway" userId="64a32afde6b9d889" providerId="LiveId" clId="{246B2FC1-71B6-4E7D-A6F0-E7B013C9520E}" dt="2023-06-10T18:24:49.482" v="1237" actId="20577"/>
          <ac:spMkLst>
            <pc:docMk/>
            <pc:sldMk cId="3495934276" sldId="357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0T18:21:34.709" v="1179" actId="22"/>
          <ac:spMkLst>
            <pc:docMk/>
            <pc:sldMk cId="3495934276" sldId="357"/>
            <ac:spMk id="4" creationId="{C8FBADF9-546A-519F-076F-E1B23428098C}"/>
          </ac:spMkLst>
        </pc:spChg>
        <pc:spChg chg="add del">
          <ac:chgData name="Jamie Mellway" userId="64a32afde6b9d889" providerId="LiveId" clId="{246B2FC1-71B6-4E7D-A6F0-E7B013C9520E}" dt="2023-06-10T18:21:36.916" v="1181" actId="22"/>
          <ac:spMkLst>
            <pc:docMk/>
            <pc:sldMk cId="3495934276" sldId="357"/>
            <ac:spMk id="6" creationId="{6CF95AD7-F382-2CC8-7684-48B6B6FC566E}"/>
          </ac:spMkLst>
        </pc:spChg>
        <pc:spChg chg="del mod">
          <ac:chgData name="Jamie Mellway" userId="64a32afde6b9d889" providerId="LiveId" clId="{246B2FC1-71B6-4E7D-A6F0-E7B013C9520E}" dt="2023-06-10T18:24:10.312" v="1198" actId="478"/>
          <ac:spMkLst>
            <pc:docMk/>
            <pc:sldMk cId="3495934276" sldId="357"/>
            <ac:spMk id="18" creationId="{F4A80293-40FF-9778-A37E-C352DDB48812}"/>
          </ac:spMkLst>
        </pc:spChg>
        <pc:picChg chg="add mod">
          <ac:chgData name="Jamie Mellway" userId="64a32afde6b9d889" providerId="LiveId" clId="{246B2FC1-71B6-4E7D-A6F0-E7B013C9520E}" dt="2023-06-10T18:24:23.666" v="1202" actId="1076"/>
          <ac:picMkLst>
            <pc:docMk/>
            <pc:sldMk cId="3495934276" sldId="357"/>
            <ac:picMk id="8" creationId="{B28C5FB2-7B44-A931-E0FB-758BF7201125}"/>
          </ac:picMkLst>
        </pc:picChg>
      </pc:sldChg>
      <pc:sldChg chg="addSp delSp modSp add del mod">
        <pc:chgData name="Jamie Mellway" userId="64a32afde6b9d889" providerId="LiveId" clId="{246B2FC1-71B6-4E7D-A6F0-E7B013C9520E}" dt="2023-06-10T18:04:29.845" v="640" actId="47"/>
        <pc:sldMkLst>
          <pc:docMk/>
          <pc:sldMk cId="2467008997" sldId="358"/>
        </pc:sldMkLst>
        <pc:spChg chg="mod">
          <ac:chgData name="Jamie Mellway" userId="64a32afde6b9d889" providerId="LiveId" clId="{246B2FC1-71B6-4E7D-A6F0-E7B013C9520E}" dt="2023-06-10T17:53:07.998" v="417" actId="313"/>
          <ac:spMkLst>
            <pc:docMk/>
            <pc:sldMk cId="2467008997" sldId="358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0T17:55:02.806" v="471" actId="22"/>
          <ac:spMkLst>
            <pc:docMk/>
            <pc:sldMk cId="2467008997" sldId="358"/>
            <ac:spMk id="4" creationId="{E85EADFE-611F-176B-2576-1BACE13D5AE6}"/>
          </ac:spMkLst>
        </pc:spChg>
        <pc:spChg chg="mod">
          <ac:chgData name="Jamie Mellway" userId="64a32afde6b9d889" providerId="LiveId" clId="{246B2FC1-71B6-4E7D-A6F0-E7B013C9520E}" dt="2023-06-10T17:54:04.959" v="469"/>
          <ac:spMkLst>
            <pc:docMk/>
            <pc:sldMk cId="2467008997" sldId="358"/>
            <ac:spMk id="18" creationId="{F4A80293-40FF-9778-A37E-C352DDB48812}"/>
          </ac:spMkLst>
        </pc:spChg>
      </pc:sldChg>
      <pc:sldChg chg="new del">
        <pc:chgData name="Jamie Mellway" userId="64a32afde6b9d889" providerId="LiveId" clId="{246B2FC1-71B6-4E7D-A6F0-E7B013C9520E}" dt="2023-06-10T17:52:44.394" v="385" actId="680"/>
        <pc:sldMkLst>
          <pc:docMk/>
          <pc:sldMk cId="2948273820" sldId="358"/>
        </pc:sldMkLst>
      </pc:sldChg>
      <pc:sldChg chg="addSp delSp modSp add mod">
        <pc:chgData name="Jamie Mellway" userId="64a32afde6b9d889" providerId="LiveId" clId="{246B2FC1-71B6-4E7D-A6F0-E7B013C9520E}" dt="2023-06-10T18:03:06.783" v="639" actId="6549"/>
        <pc:sldMkLst>
          <pc:docMk/>
          <pc:sldMk cId="1729771848" sldId="359"/>
        </pc:sldMkLst>
        <pc:spChg chg="add del mod">
          <ac:chgData name="Jamie Mellway" userId="64a32afde6b9d889" providerId="LiveId" clId="{246B2FC1-71B6-4E7D-A6F0-E7B013C9520E}" dt="2023-06-10T18:03:06.783" v="639" actId="6549"/>
          <ac:spMkLst>
            <pc:docMk/>
            <pc:sldMk cId="1729771848" sldId="359"/>
            <ac:spMk id="15" creationId="{09F091FB-C0A0-E668-E099-EC75E00038DD}"/>
          </ac:spMkLst>
        </pc:spChg>
        <pc:spChg chg="del mod">
          <ac:chgData name="Jamie Mellway" userId="64a32afde6b9d889" providerId="LiveId" clId="{246B2FC1-71B6-4E7D-A6F0-E7B013C9520E}" dt="2023-06-10T17:55:13.589" v="475" actId="478"/>
          <ac:spMkLst>
            <pc:docMk/>
            <pc:sldMk cId="1729771848" sldId="359"/>
            <ac:spMk id="18" creationId="{F4A80293-40FF-9778-A37E-C352DDB48812}"/>
          </ac:spMkLst>
        </pc:spChg>
        <pc:picChg chg="add del mod">
          <ac:chgData name="Jamie Mellway" userId="64a32afde6b9d889" providerId="LiveId" clId="{246B2FC1-71B6-4E7D-A6F0-E7B013C9520E}" dt="2023-06-10T17:57:45.133" v="480" actId="478"/>
          <ac:picMkLst>
            <pc:docMk/>
            <pc:sldMk cId="1729771848" sldId="359"/>
            <ac:picMk id="4" creationId="{DC5573E7-DADB-876C-8582-C46A9D02F11D}"/>
          </ac:picMkLst>
        </pc:picChg>
        <pc:picChg chg="add del mod">
          <ac:chgData name="Jamie Mellway" userId="64a32afde6b9d889" providerId="LiveId" clId="{246B2FC1-71B6-4E7D-A6F0-E7B013C9520E}" dt="2023-06-10T17:59:17.436" v="486" actId="478"/>
          <ac:picMkLst>
            <pc:docMk/>
            <pc:sldMk cId="1729771848" sldId="359"/>
            <ac:picMk id="6" creationId="{49607C81-0420-BA83-4448-EE487AE50BBF}"/>
          </ac:picMkLst>
        </pc:picChg>
        <pc:picChg chg="add del mod">
          <ac:chgData name="Jamie Mellway" userId="64a32afde6b9d889" providerId="LiveId" clId="{246B2FC1-71B6-4E7D-A6F0-E7B013C9520E}" dt="2023-06-10T17:59:55.190" v="491" actId="478"/>
          <ac:picMkLst>
            <pc:docMk/>
            <pc:sldMk cId="1729771848" sldId="359"/>
            <ac:picMk id="8" creationId="{AD2DA953-9FAB-705D-6F41-8EBDB077D1C9}"/>
          </ac:picMkLst>
        </pc:picChg>
        <pc:picChg chg="add del mod">
          <ac:chgData name="Jamie Mellway" userId="64a32afde6b9d889" providerId="LiveId" clId="{246B2FC1-71B6-4E7D-A6F0-E7B013C9520E}" dt="2023-06-10T18:00:42.141" v="540" actId="478"/>
          <ac:picMkLst>
            <pc:docMk/>
            <pc:sldMk cId="1729771848" sldId="359"/>
            <ac:picMk id="10" creationId="{1EF13D1D-B8A6-E4F5-A1C2-5B24BCAFFA3D}"/>
          </ac:picMkLst>
        </pc:picChg>
        <pc:picChg chg="add del mod">
          <ac:chgData name="Jamie Mellway" userId="64a32afde6b9d889" providerId="LiveId" clId="{246B2FC1-71B6-4E7D-A6F0-E7B013C9520E}" dt="2023-06-10T18:01:32.129" v="545" actId="478"/>
          <ac:picMkLst>
            <pc:docMk/>
            <pc:sldMk cId="1729771848" sldId="359"/>
            <ac:picMk id="12" creationId="{1D9FC21C-08EB-0C22-0CCF-3FF30A49088B}"/>
          </ac:picMkLst>
        </pc:picChg>
        <pc:picChg chg="add del mod">
          <ac:chgData name="Jamie Mellway" userId="64a32afde6b9d889" providerId="LiveId" clId="{246B2FC1-71B6-4E7D-A6F0-E7B013C9520E}" dt="2023-06-10T18:02:37.831" v="634" actId="478"/>
          <ac:picMkLst>
            <pc:docMk/>
            <pc:sldMk cId="1729771848" sldId="359"/>
            <ac:picMk id="14" creationId="{2A316E99-3187-EE08-4F4D-D68DDB30F2C2}"/>
          </ac:picMkLst>
        </pc:picChg>
        <pc:picChg chg="add mod">
          <ac:chgData name="Jamie Mellway" userId="64a32afde6b9d889" providerId="LiveId" clId="{246B2FC1-71B6-4E7D-A6F0-E7B013C9520E}" dt="2023-06-10T18:03:01.757" v="638" actId="1076"/>
          <ac:picMkLst>
            <pc:docMk/>
            <pc:sldMk cId="1729771848" sldId="359"/>
            <ac:picMk id="17" creationId="{B07F991E-8A9D-D54C-6157-0486703CABF3}"/>
          </ac:picMkLst>
        </pc:picChg>
      </pc:sldChg>
      <pc:sldChg chg="addSp delSp modSp add mod ord">
        <pc:chgData name="Jamie Mellway" userId="64a32afde6b9d889" providerId="LiveId" clId="{246B2FC1-71B6-4E7D-A6F0-E7B013C9520E}" dt="2023-06-10T18:19:24.377" v="1169" actId="20577"/>
        <pc:sldMkLst>
          <pc:docMk/>
          <pc:sldMk cId="1417530050" sldId="360"/>
        </pc:sldMkLst>
        <pc:spChg chg="mod">
          <ac:chgData name="Jamie Mellway" userId="64a32afde6b9d889" providerId="LiveId" clId="{246B2FC1-71B6-4E7D-A6F0-E7B013C9520E}" dt="2023-06-10T18:19:24.377" v="1169" actId="20577"/>
          <ac:spMkLst>
            <pc:docMk/>
            <pc:sldMk cId="1417530050" sldId="360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06:17.445" v="699" actId="14100"/>
          <ac:spMkLst>
            <pc:docMk/>
            <pc:sldMk cId="1417530050" sldId="360"/>
            <ac:spMk id="4" creationId="{5AD94831-C3EF-C67F-9920-C0542D07919E}"/>
          </ac:spMkLst>
        </pc:spChg>
        <pc:spChg chg="del">
          <ac:chgData name="Jamie Mellway" userId="64a32afde6b9d889" providerId="LiveId" clId="{246B2FC1-71B6-4E7D-A6F0-E7B013C9520E}" dt="2023-06-10T18:06:05.248" v="696" actId="478"/>
          <ac:spMkLst>
            <pc:docMk/>
            <pc:sldMk cId="1417530050" sldId="360"/>
            <ac:spMk id="15" creationId="{09F091FB-C0A0-E668-E099-EC75E00038DD}"/>
          </ac:spMkLst>
        </pc:spChg>
        <pc:picChg chg="add mod">
          <ac:chgData name="Jamie Mellway" userId="64a32afde6b9d889" providerId="LiveId" clId="{246B2FC1-71B6-4E7D-A6F0-E7B013C9520E}" dt="2023-06-10T18:06:28.289" v="704" actId="1076"/>
          <ac:picMkLst>
            <pc:docMk/>
            <pc:sldMk cId="1417530050" sldId="360"/>
            <ac:picMk id="6" creationId="{627C5B47-50FF-7AD0-8349-948D60D86CCC}"/>
          </ac:picMkLst>
        </pc:picChg>
        <pc:picChg chg="del">
          <ac:chgData name="Jamie Mellway" userId="64a32afde6b9d889" providerId="LiveId" clId="{246B2FC1-71B6-4E7D-A6F0-E7B013C9520E}" dt="2023-06-10T18:06:19.808" v="700" actId="478"/>
          <ac:picMkLst>
            <pc:docMk/>
            <pc:sldMk cId="1417530050" sldId="360"/>
            <ac:picMk id="17" creationId="{B07F991E-8A9D-D54C-6157-0486703CABF3}"/>
          </ac:picMkLst>
        </pc:picChg>
      </pc:sldChg>
      <pc:sldChg chg="addSp delSp modSp add mod">
        <pc:chgData name="Jamie Mellway" userId="64a32afde6b9d889" providerId="LiveId" clId="{246B2FC1-71B6-4E7D-A6F0-E7B013C9520E}" dt="2023-06-10T18:19:22.865" v="1168" actId="20577"/>
        <pc:sldMkLst>
          <pc:docMk/>
          <pc:sldMk cId="2493490768" sldId="361"/>
        </pc:sldMkLst>
        <pc:spChg chg="mod">
          <ac:chgData name="Jamie Mellway" userId="64a32afde6b9d889" providerId="LiveId" clId="{246B2FC1-71B6-4E7D-A6F0-E7B013C9520E}" dt="2023-06-10T18:19:22.865" v="1168" actId="20577"/>
          <ac:spMkLst>
            <pc:docMk/>
            <pc:sldMk cId="2493490768" sldId="361"/>
            <ac:spMk id="2" creationId="{D735F7F3-C1B5-4B60-A00A-4EB618DDFB5A}"/>
          </ac:spMkLst>
        </pc:spChg>
        <pc:spChg chg="del">
          <ac:chgData name="Jamie Mellway" userId="64a32afde6b9d889" providerId="LiveId" clId="{246B2FC1-71B6-4E7D-A6F0-E7B013C9520E}" dt="2023-06-10T18:06:57.269" v="707" actId="478"/>
          <ac:spMkLst>
            <pc:docMk/>
            <pc:sldMk cId="2493490768" sldId="361"/>
            <ac:spMk id="4" creationId="{5AD94831-C3EF-C67F-9920-C0542D07919E}"/>
          </ac:spMkLst>
        </pc:spChg>
        <pc:spChg chg="add del mod">
          <ac:chgData name="Jamie Mellway" userId="64a32afde6b9d889" providerId="LiveId" clId="{246B2FC1-71B6-4E7D-A6F0-E7B013C9520E}" dt="2023-06-10T18:10:07.271" v="759" actId="478"/>
          <ac:spMkLst>
            <pc:docMk/>
            <pc:sldMk cId="2493490768" sldId="361"/>
            <ac:spMk id="5" creationId="{7E7152C8-6364-F61D-4848-C47621181ADB}"/>
          </ac:spMkLst>
        </pc:spChg>
        <pc:spChg chg="add mod">
          <ac:chgData name="Jamie Mellway" userId="64a32afde6b9d889" providerId="LiveId" clId="{246B2FC1-71B6-4E7D-A6F0-E7B013C9520E}" dt="2023-06-10T18:13:12.900" v="781" actId="1076"/>
          <ac:spMkLst>
            <pc:docMk/>
            <pc:sldMk cId="2493490768" sldId="361"/>
            <ac:spMk id="8" creationId="{8B86BE7E-007E-5DCB-883E-A6A5F306C40D}"/>
          </ac:spMkLst>
        </pc:spChg>
        <pc:picChg chg="del">
          <ac:chgData name="Jamie Mellway" userId="64a32afde6b9d889" providerId="LiveId" clId="{246B2FC1-71B6-4E7D-A6F0-E7B013C9520E}" dt="2023-06-10T18:07:03.760" v="710" actId="478"/>
          <ac:picMkLst>
            <pc:docMk/>
            <pc:sldMk cId="2493490768" sldId="361"/>
            <ac:picMk id="6" creationId="{627C5B47-50FF-7AD0-8349-948D60D86CCC}"/>
          </ac:picMkLst>
        </pc:picChg>
        <pc:picChg chg="add mod">
          <ac:chgData name="Jamie Mellway" userId="64a32afde6b9d889" providerId="LiveId" clId="{246B2FC1-71B6-4E7D-A6F0-E7B013C9520E}" dt="2023-06-10T18:10:24.047" v="765" actId="1076"/>
          <ac:picMkLst>
            <pc:docMk/>
            <pc:sldMk cId="2493490768" sldId="361"/>
            <ac:picMk id="10" creationId="{1D258575-6582-5E4A-99B6-F6C50DA95B72}"/>
          </ac:picMkLst>
        </pc:picChg>
      </pc:sldChg>
      <pc:sldChg chg="addSp modSp add mod">
        <pc:chgData name="Jamie Mellway" userId="64a32afde6b9d889" providerId="LiveId" clId="{246B2FC1-71B6-4E7D-A6F0-E7B013C9520E}" dt="2023-06-10T18:19:20.725" v="1167" actId="20577"/>
        <pc:sldMkLst>
          <pc:docMk/>
          <pc:sldMk cId="4276209614" sldId="362"/>
        </pc:sldMkLst>
        <pc:spChg chg="mod">
          <ac:chgData name="Jamie Mellway" userId="64a32afde6b9d889" providerId="LiveId" clId="{246B2FC1-71B6-4E7D-A6F0-E7B013C9520E}" dt="2023-06-10T18:19:20.725" v="1167" actId="20577"/>
          <ac:spMkLst>
            <pc:docMk/>
            <pc:sldMk cId="4276209614" sldId="362"/>
            <ac:spMk id="2" creationId="{D735F7F3-C1B5-4B60-A00A-4EB618DDFB5A}"/>
          </ac:spMkLst>
        </pc:spChg>
        <pc:picChg chg="add mod">
          <ac:chgData name="Jamie Mellway" userId="64a32afde6b9d889" providerId="LiveId" clId="{246B2FC1-71B6-4E7D-A6F0-E7B013C9520E}" dt="2023-06-10T18:11:44.827" v="769" actId="1076"/>
          <ac:picMkLst>
            <pc:docMk/>
            <pc:sldMk cId="4276209614" sldId="362"/>
            <ac:picMk id="4" creationId="{78ABD54C-C2F4-C3A3-55D4-E53C048CFC23}"/>
          </ac:picMkLst>
        </pc:picChg>
      </pc:sldChg>
      <pc:sldChg chg="addSp delSp modSp add mod">
        <pc:chgData name="Jamie Mellway" userId="64a32afde6b9d889" providerId="LiveId" clId="{246B2FC1-71B6-4E7D-A6F0-E7B013C9520E}" dt="2023-06-10T18:19:16.965" v="1166" actId="20577"/>
        <pc:sldMkLst>
          <pc:docMk/>
          <pc:sldMk cId="3430873355" sldId="363"/>
        </pc:sldMkLst>
        <pc:spChg chg="mod">
          <ac:chgData name="Jamie Mellway" userId="64a32afde6b9d889" providerId="LiveId" clId="{246B2FC1-71B6-4E7D-A6F0-E7B013C9520E}" dt="2023-06-10T18:19:16.965" v="1166" actId="20577"/>
          <ac:spMkLst>
            <pc:docMk/>
            <pc:sldMk cId="3430873355" sldId="363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13:18.545" v="782" actId="1076"/>
          <ac:spMkLst>
            <pc:docMk/>
            <pc:sldMk cId="3430873355" sldId="363"/>
            <ac:spMk id="4" creationId="{E6CECDC5-E407-5BAB-729A-6C48A9F3C798}"/>
          </ac:spMkLst>
        </pc:spChg>
        <pc:spChg chg="del mod">
          <ac:chgData name="Jamie Mellway" userId="64a32afde6b9d889" providerId="LiveId" clId="{246B2FC1-71B6-4E7D-A6F0-E7B013C9520E}" dt="2023-06-10T18:12:05.054" v="771" actId="478"/>
          <ac:spMkLst>
            <pc:docMk/>
            <pc:sldMk cId="3430873355" sldId="363"/>
            <ac:spMk id="5" creationId="{7E7152C8-6364-F61D-4848-C47621181ADB}"/>
          </ac:spMkLst>
        </pc:spChg>
        <pc:picChg chg="add mod">
          <ac:chgData name="Jamie Mellway" userId="64a32afde6b9d889" providerId="LiveId" clId="{246B2FC1-71B6-4E7D-A6F0-E7B013C9520E}" dt="2023-06-10T18:12:49.670" v="778" actId="1076"/>
          <ac:picMkLst>
            <pc:docMk/>
            <pc:sldMk cId="3430873355" sldId="363"/>
            <ac:picMk id="7" creationId="{16BF8FEA-C6D2-B758-4119-3B148EBB3A2A}"/>
          </ac:picMkLst>
        </pc:picChg>
      </pc:sldChg>
      <pc:sldChg chg="addSp delSp modSp add mod">
        <pc:chgData name="Jamie Mellway" userId="64a32afde6b9d889" providerId="LiveId" clId="{246B2FC1-71B6-4E7D-A6F0-E7B013C9520E}" dt="2023-06-13T21:15:37.849" v="2025" actId="255"/>
        <pc:sldMkLst>
          <pc:docMk/>
          <pc:sldMk cId="3597026871" sldId="364"/>
        </pc:sldMkLst>
        <pc:spChg chg="mod">
          <ac:chgData name="Jamie Mellway" userId="64a32afde6b9d889" providerId="LiveId" clId="{246B2FC1-71B6-4E7D-A6F0-E7B013C9520E}" dt="2023-06-10T18:19:09.309" v="1164" actId="20577"/>
          <ac:spMkLst>
            <pc:docMk/>
            <pc:sldMk cId="3597026871" sldId="364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0T18:16:33.295" v="1132" actId="478"/>
          <ac:spMkLst>
            <pc:docMk/>
            <pc:sldMk cId="3597026871" sldId="364"/>
            <ac:spMk id="4" creationId="{E6CECDC5-E407-5BAB-729A-6C48A9F3C798}"/>
          </ac:spMkLst>
        </pc:spChg>
        <pc:spChg chg="add mod">
          <ac:chgData name="Jamie Mellway" userId="64a32afde6b9d889" providerId="LiveId" clId="{246B2FC1-71B6-4E7D-A6F0-E7B013C9520E}" dt="2023-06-13T21:15:37.849" v="2025" actId="255"/>
          <ac:spMkLst>
            <pc:docMk/>
            <pc:sldMk cId="3597026871" sldId="364"/>
            <ac:spMk id="5" creationId="{640AA9EF-FD6C-6623-0708-416F8FC159F1}"/>
          </ac:spMkLst>
        </pc:spChg>
        <pc:picChg chg="del">
          <ac:chgData name="Jamie Mellway" userId="64a32afde6b9d889" providerId="LiveId" clId="{246B2FC1-71B6-4E7D-A6F0-E7B013C9520E}" dt="2023-06-10T18:16:30.864" v="1130" actId="478"/>
          <ac:picMkLst>
            <pc:docMk/>
            <pc:sldMk cId="3597026871" sldId="364"/>
            <ac:picMk id="7" creationId="{16BF8FEA-C6D2-B758-4119-3B148EBB3A2A}"/>
          </ac:picMkLst>
        </pc:picChg>
        <pc:picChg chg="add mod">
          <ac:chgData name="Jamie Mellway" userId="64a32afde6b9d889" providerId="LiveId" clId="{246B2FC1-71B6-4E7D-A6F0-E7B013C9520E}" dt="2023-06-10T18:18:58.690" v="1163" actId="1076"/>
          <ac:picMkLst>
            <pc:docMk/>
            <pc:sldMk cId="3597026871" sldId="364"/>
            <ac:picMk id="8" creationId="{D5C65FFA-2A59-38A3-F84A-C6D6141319AB}"/>
          </ac:picMkLst>
        </pc:picChg>
      </pc:sldChg>
      <pc:sldChg chg="addSp delSp modSp add mod">
        <pc:chgData name="Jamie Mellway" userId="64a32afde6b9d889" providerId="LiveId" clId="{246B2FC1-71B6-4E7D-A6F0-E7B013C9520E}" dt="2023-06-13T21:14:44.585" v="2018" actId="1076"/>
        <pc:sldMkLst>
          <pc:docMk/>
          <pc:sldMk cId="2141782774" sldId="365"/>
        </pc:sldMkLst>
        <pc:spChg chg="mod">
          <ac:chgData name="Jamie Mellway" userId="64a32afde6b9d889" providerId="LiveId" clId="{246B2FC1-71B6-4E7D-A6F0-E7B013C9520E}" dt="2023-06-10T18:19:13.398" v="1165" actId="20577"/>
          <ac:spMkLst>
            <pc:docMk/>
            <pc:sldMk cId="2141782774" sldId="365"/>
            <ac:spMk id="2" creationId="{D735F7F3-C1B5-4B60-A00A-4EB618DDFB5A}"/>
          </ac:spMkLst>
        </pc:spChg>
        <pc:spChg chg="del">
          <ac:chgData name="Jamie Mellway" userId="64a32afde6b9d889" providerId="LiveId" clId="{246B2FC1-71B6-4E7D-A6F0-E7B013C9520E}" dt="2023-06-10T18:16:38.988" v="1133" actId="478"/>
          <ac:spMkLst>
            <pc:docMk/>
            <pc:sldMk cId="2141782774" sldId="365"/>
            <ac:spMk id="4" creationId="{E6CECDC5-E407-5BAB-729A-6C48A9F3C798}"/>
          </ac:spMkLst>
        </pc:spChg>
        <pc:spChg chg="add mod">
          <ac:chgData name="Jamie Mellway" userId="64a32afde6b9d889" providerId="LiveId" clId="{246B2FC1-71B6-4E7D-A6F0-E7B013C9520E}" dt="2023-06-10T18:18:09.313" v="1159" actId="20577"/>
          <ac:spMkLst>
            <pc:docMk/>
            <pc:sldMk cId="2141782774" sldId="365"/>
            <ac:spMk id="5" creationId="{412FA927-9B52-D89D-C010-9DBEF8CA3E1C}"/>
          </ac:spMkLst>
        </pc:spChg>
        <pc:picChg chg="add del mod">
          <ac:chgData name="Jamie Mellway" userId="64a32afde6b9d889" providerId="LiveId" clId="{246B2FC1-71B6-4E7D-A6F0-E7B013C9520E}" dt="2023-06-13T21:13:22.982" v="2009" actId="478"/>
          <ac:picMkLst>
            <pc:docMk/>
            <pc:sldMk cId="2141782774" sldId="365"/>
            <ac:picMk id="4" creationId="{7C6B4202-7F9C-5782-13EE-7DB93BCC39FB}"/>
          </ac:picMkLst>
        </pc:picChg>
        <pc:picChg chg="add del mod">
          <ac:chgData name="Jamie Mellway" userId="64a32afde6b9d889" providerId="LiveId" clId="{246B2FC1-71B6-4E7D-A6F0-E7B013C9520E}" dt="2023-06-13T21:14:31.877" v="2014" actId="478"/>
          <ac:picMkLst>
            <pc:docMk/>
            <pc:sldMk cId="2141782774" sldId="365"/>
            <ac:picMk id="6" creationId="{0A1F3404-3A3C-2783-9876-D9BA14D7E3E8}"/>
          </ac:picMkLst>
        </pc:picChg>
        <pc:picChg chg="del">
          <ac:chgData name="Jamie Mellway" userId="64a32afde6b9d889" providerId="LiveId" clId="{246B2FC1-71B6-4E7D-A6F0-E7B013C9520E}" dt="2023-06-10T18:16:28.443" v="1129" actId="478"/>
          <ac:picMkLst>
            <pc:docMk/>
            <pc:sldMk cId="2141782774" sldId="365"/>
            <ac:picMk id="7" creationId="{16BF8FEA-C6D2-B758-4119-3B148EBB3A2A}"/>
          </ac:picMkLst>
        </pc:picChg>
        <pc:picChg chg="add del mod">
          <ac:chgData name="Jamie Mellway" userId="64a32afde6b9d889" providerId="LiveId" clId="{246B2FC1-71B6-4E7D-A6F0-E7B013C9520E}" dt="2023-06-10T18:44:04.280" v="1387" actId="478"/>
          <ac:picMkLst>
            <pc:docMk/>
            <pc:sldMk cId="2141782774" sldId="365"/>
            <ac:picMk id="8" creationId="{447A3388-3FD2-78B1-0C96-0D116ABD5872}"/>
          </ac:picMkLst>
        </pc:picChg>
        <pc:picChg chg="add mod">
          <ac:chgData name="Jamie Mellway" userId="64a32afde6b9d889" providerId="LiveId" clId="{246B2FC1-71B6-4E7D-A6F0-E7B013C9520E}" dt="2023-06-13T21:14:44.585" v="2018" actId="1076"/>
          <ac:picMkLst>
            <pc:docMk/>
            <pc:sldMk cId="2141782774" sldId="365"/>
            <ac:picMk id="8" creationId="{7ADF60C9-0F95-10C0-226D-023B1EDF33A1}"/>
          </ac:picMkLst>
        </pc:picChg>
      </pc:sldChg>
      <pc:sldChg chg="modSp add mod ord">
        <pc:chgData name="Jamie Mellway" userId="64a32afde6b9d889" providerId="LiveId" clId="{246B2FC1-71B6-4E7D-A6F0-E7B013C9520E}" dt="2023-06-14T22:29:07.194" v="2026" actId="33524"/>
        <pc:sldMkLst>
          <pc:docMk/>
          <pc:sldMk cId="2373737168" sldId="366"/>
        </pc:sldMkLst>
        <pc:spChg chg="mod">
          <ac:chgData name="Jamie Mellway" userId="64a32afde6b9d889" providerId="LiveId" clId="{246B2FC1-71B6-4E7D-A6F0-E7B013C9520E}" dt="2023-06-10T18:24:41.514" v="1224" actId="20577"/>
          <ac:spMkLst>
            <pc:docMk/>
            <pc:sldMk cId="2373737168" sldId="366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2:29:07.194" v="2026" actId="33524"/>
          <ac:spMkLst>
            <pc:docMk/>
            <pc:sldMk cId="2373737168" sldId="366"/>
            <ac:spMk id="18" creationId="{F4A80293-40FF-9778-A37E-C352DDB48812}"/>
          </ac:spMkLst>
        </pc:spChg>
      </pc:sldChg>
      <pc:sldChg chg="addSp delSp modSp add mod">
        <pc:chgData name="Jamie Mellway" userId="64a32afde6b9d889" providerId="LiveId" clId="{246B2FC1-71B6-4E7D-A6F0-E7B013C9520E}" dt="2023-06-14T23:43:20.714" v="2629" actId="1076"/>
        <pc:sldMkLst>
          <pc:docMk/>
          <pc:sldMk cId="3818087487" sldId="367"/>
        </pc:sldMkLst>
        <pc:spChg chg="mod">
          <ac:chgData name="Jamie Mellway" userId="64a32afde6b9d889" providerId="LiveId" clId="{246B2FC1-71B6-4E7D-A6F0-E7B013C9520E}" dt="2023-06-12T23:06:44.069" v="1494" actId="20577"/>
          <ac:spMkLst>
            <pc:docMk/>
            <pc:sldMk cId="3818087487" sldId="367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4T23:43:20.714" v="2629" actId="1076"/>
          <ac:spMkLst>
            <pc:docMk/>
            <pc:sldMk cId="3818087487" sldId="367"/>
            <ac:spMk id="3" creationId="{F4B16AB6-4EAA-CE03-8BA1-926432D04586}"/>
          </ac:spMkLst>
        </pc:spChg>
        <pc:spChg chg="add del mod">
          <ac:chgData name="Jamie Mellway" userId="64a32afde6b9d889" providerId="LiveId" clId="{246B2FC1-71B6-4E7D-A6F0-E7B013C9520E}" dt="2023-06-10T22:47:14.763" v="1431" actId="478"/>
          <ac:spMkLst>
            <pc:docMk/>
            <pc:sldMk cId="3818087487" sldId="367"/>
            <ac:spMk id="4" creationId="{D4AE0129-F9E4-7623-0390-80FC948DAC44}"/>
          </ac:spMkLst>
        </pc:spChg>
        <pc:spChg chg="add del mod">
          <ac:chgData name="Jamie Mellway" userId="64a32afde6b9d889" providerId="LiveId" clId="{246B2FC1-71B6-4E7D-A6F0-E7B013C9520E}" dt="2023-06-10T18:29:52.442" v="1279" actId="478"/>
          <ac:spMkLst>
            <pc:docMk/>
            <pc:sldMk cId="3818087487" sldId="367"/>
            <ac:spMk id="5" creationId="{67FCCDF8-0A30-BB57-30DB-407AF5213BD4}"/>
          </ac:spMkLst>
        </pc:spChg>
        <pc:picChg chg="del">
          <ac:chgData name="Jamie Mellway" userId="64a32afde6b9d889" providerId="LiveId" clId="{246B2FC1-71B6-4E7D-A6F0-E7B013C9520E}" dt="2023-06-10T18:25:40.144" v="1244" actId="478"/>
          <ac:picMkLst>
            <pc:docMk/>
            <pc:sldMk cId="3818087487" sldId="367"/>
            <ac:picMk id="8" creationId="{B28C5FB2-7B44-A931-E0FB-758BF7201125}"/>
          </ac:picMkLst>
        </pc:picChg>
      </pc:sldChg>
      <pc:sldChg chg="addSp modSp add del mod">
        <pc:chgData name="Jamie Mellway" userId="64a32afde6b9d889" providerId="LiveId" clId="{246B2FC1-71B6-4E7D-A6F0-E7B013C9520E}" dt="2023-06-10T18:32:30.396" v="1343" actId="47"/>
        <pc:sldMkLst>
          <pc:docMk/>
          <pc:sldMk cId="4013181301" sldId="368"/>
        </pc:sldMkLst>
        <pc:spChg chg="mod">
          <ac:chgData name="Jamie Mellway" userId="64a32afde6b9d889" providerId="LiveId" clId="{246B2FC1-71B6-4E7D-A6F0-E7B013C9520E}" dt="2023-06-10T18:27:57.796" v="1255" actId="20577"/>
          <ac:spMkLst>
            <pc:docMk/>
            <pc:sldMk cId="4013181301" sldId="368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0T18:30:52.700" v="1314" actId="1076"/>
          <ac:spMkLst>
            <pc:docMk/>
            <pc:sldMk cId="4013181301" sldId="368"/>
            <ac:spMk id="3" creationId="{E857C13F-FC7A-C8AA-9FFF-11E09D27B504}"/>
          </ac:spMkLst>
        </pc:spChg>
      </pc:sldChg>
      <pc:sldChg chg="addSp delSp modSp add mod">
        <pc:chgData name="Jamie Mellway" userId="64a32afde6b9d889" providerId="LiveId" clId="{246B2FC1-71B6-4E7D-A6F0-E7B013C9520E}" dt="2023-06-15T00:41:31.627" v="2722" actId="1076"/>
        <pc:sldMkLst>
          <pc:docMk/>
          <pc:sldMk cId="3301995865" sldId="369"/>
        </pc:sldMkLst>
        <pc:spChg chg="mod">
          <ac:chgData name="Jamie Mellway" userId="64a32afde6b9d889" providerId="LiveId" clId="{246B2FC1-71B6-4E7D-A6F0-E7B013C9520E}" dt="2023-06-12T23:36:13.866" v="1656" actId="20577"/>
          <ac:spMkLst>
            <pc:docMk/>
            <pc:sldMk cId="3301995865" sldId="369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5T00:41:31.627" v="2722" actId="1076"/>
          <ac:spMkLst>
            <pc:docMk/>
            <pc:sldMk cId="3301995865" sldId="369"/>
            <ac:spMk id="3" creationId="{F4B16AB6-4EAA-CE03-8BA1-926432D04586}"/>
          </ac:spMkLst>
        </pc:spChg>
        <pc:spChg chg="add del">
          <ac:chgData name="Jamie Mellway" userId="64a32afde6b9d889" providerId="LiveId" clId="{246B2FC1-71B6-4E7D-A6F0-E7B013C9520E}" dt="2023-06-12T22:28:31.962" v="1455"/>
          <ac:spMkLst>
            <pc:docMk/>
            <pc:sldMk cId="3301995865" sldId="369"/>
            <ac:spMk id="4" creationId="{4378477E-AEF0-DF7C-5E7B-6E825E994361}"/>
          </ac:spMkLst>
        </pc:spChg>
        <pc:spChg chg="add del">
          <ac:chgData name="Jamie Mellway" userId="64a32afde6b9d889" providerId="LiveId" clId="{246B2FC1-71B6-4E7D-A6F0-E7B013C9520E}" dt="2023-06-12T23:15:27.922" v="1555"/>
          <ac:spMkLst>
            <pc:docMk/>
            <pc:sldMk cId="3301995865" sldId="369"/>
            <ac:spMk id="5" creationId="{CED945CC-7BE4-6A6B-8882-2FA404FB89E5}"/>
          </ac:spMkLst>
        </pc:spChg>
        <pc:picChg chg="del">
          <ac:chgData name="Jamie Mellway" userId="64a32afde6b9d889" providerId="LiveId" clId="{246B2FC1-71B6-4E7D-A6F0-E7B013C9520E}" dt="2023-06-10T22:42:58.762" v="1399"/>
          <ac:picMkLst>
            <pc:docMk/>
            <pc:sldMk cId="3301995865" sldId="369"/>
            <ac:picMk id="4" creationId="{FF7D5CB3-5F94-B72D-472E-112A19BDEBF5}"/>
          </ac:picMkLst>
        </pc:picChg>
      </pc:sldChg>
      <pc:sldChg chg="new del">
        <pc:chgData name="Jamie Mellway" userId="64a32afde6b9d889" providerId="LiveId" clId="{246B2FC1-71B6-4E7D-A6F0-E7B013C9520E}" dt="2023-06-10T18:30:58.441" v="1316" actId="680"/>
        <pc:sldMkLst>
          <pc:docMk/>
          <pc:sldMk cId="2877921215" sldId="370"/>
        </pc:sldMkLst>
      </pc:sldChg>
      <pc:sldChg chg="addSp delSp modSp add mod ord">
        <pc:chgData name="Jamie Mellway" userId="64a32afde6b9d889" providerId="LiveId" clId="{246B2FC1-71B6-4E7D-A6F0-E7B013C9520E}" dt="2023-06-14T23:27:29.982" v="2300"/>
        <pc:sldMkLst>
          <pc:docMk/>
          <pc:sldMk cId="3163014440" sldId="370"/>
        </pc:sldMkLst>
        <pc:spChg chg="mod">
          <ac:chgData name="Jamie Mellway" userId="64a32afde6b9d889" providerId="LiveId" clId="{246B2FC1-71B6-4E7D-A6F0-E7B013C9520E}" dt="2023-06-13T00:06:24.716" v="1823" actId="20577"/>
          <ac:spMkLst>
            <pc:docMk/>
            <pc:sldMk cId="3163014440" sldId="370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0T22:46:15.593" v="1427" actId="478"/>
          <ac:spMkLst>
            <pc:docMk/>
            <pc:sldMk cId="3163014440" sldId="370"/>
            <ac:spMk id="3" creationId="{E857C13F-FC7A-C8AA-9FFF-11E09D27B504}"/>
          </ac:spMkLst>
        </pc:spChg>
        <pc:picChg chg="add mod">
          <ac:chgData name="Jamie Mellway" userId="64a32afde6b9d889" providerId="LiveId" clId="{246B2FC1-71B6-4E7D-A6F0-E7B013C9520E}" dt="2023-06-13T00:03:06.024" v="1815" actId="1076"/>
          <ac:picMkLst>
            <pc:docMk/>
            <pc:sldMk cId="3163014440" sldId="370"/>
            <ac:picMk id="4" creationId="{1C645515-28C3-40C4-B3EE-2428D9B18EC0}"/>
          </ac:picMkLst>
        </pc:picChg>
        <pc:picChg chg="add del mod">
          <ac:chgData name="Jamie Mellway" userId="64a32afde6b9d889" providerId="LiveId" clId="{246B2FC1-71B6-4E7D-A6F0-E7B013C9520E}" dt="2023-06-13T00:02:29.339" v="1810" actId="478"/>
          <ac:picMkLst>
            <pc:docMk/>
            <pc:sldMk cId="3163014440" sldId="370"/>
            <ac:picMk id="5" creationId="{6AE7E690-CD06-D97C-4BBC-A345BCA11D50}"/>
          </ac:picMkLst>
        </pc:picChg>
      </pc:sldChg>
      <pc:sldChg chg="addSp delSp modSp add mod ord">
        <pc:chgData name="Jamie Mellway" userId="64a32afde6b9d889" providerId="LiveId" clId="{246B2FC1-71B6-4E7D-A6F0-E7B013C9520E}" dt="2023-06-14T23:27:46.556" v="2302"/>
        <pc:sldMkLst>
          <pc:docMk/>
          <pc:sldMk cId="503001955" sldId="371"/>
        </pc:sldMkLst>
        <pc:spChg chg="mod">
          <ac:chgData name="Jamie Mellway" userId="64a32afde6b9d889" providerId="LiveId" clId="{246B2FC1-71B6-4E7D-A6F0-E7B013C9520E}" dt="2023-06-12T23:27:42.115" v="1643" actId="20577"/>
          <ac:spMkLst>
            <pc:docMk/>
            <pc:sldMk cId="503001955" sldId="371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3T00:02:11.376" v="1809" actId="1076"/>
          <ac:spMkLst>
            <pc:docMk/>
            <pc:sldMk cId="503001955" sldId="371"/>
            <ac:spMk id="3" creationId="{2DCD0B66-C525-A08A-7A0E-F7770F009DC2}"/>
          </ac:spMkLst>
        </pc:spChg>
        <pc:spChg chg="del">
          <ac:chgData name="Jamie Mellway" userId="64a32afde6b9d889" providerId="LiveId" clId="{246B2FC1-71B6-4E7D-A6F0-E7B013C9520E}" dt="2023-06-10T18:33:39.713" v="1373" actId="478"/>
          <ac:spMkLst>
            <pc:docMk/>
            <pc:sldMk cId="503001955" sldId="371"/>
            <ac:spMk id="3" creationId="{E857C13F-FC7A-C8AA-9FFF-11E09D27B504}"/>
          </ac:spMkLst>
        </pc:spChg>
        <pc:spChg chg="add mod">
          <ac:chgData name="Jamie Mellway" userId="64a32afde6b9d889" providerId="LiveId" clId="{246B2FC1-71B6-4E7D-A6F0-E7B013C9520E}" dt="2023-06-13T00:02:07.898" v="1808" actId="1076"/>
          <ac:spMkLst>
            <pc:docMk/>
            <pc:sldMk cId="503001955" sldId="371"/>
            <ac:spMk id="5" creationId="{DE406580-CF8B-0950-EC05-36CE7D3277C2}"/>
          </ac:spMkLst>
        </pc:spChg>
        <pc:picChg chg="add mod">
          <ac:chgData name="Jamie Mellway" userId="64a32afde6b9d889" providerId="LiveId" clId="{246B2FC1-71B6-4E7D-A6F0-E7B013C9520E}" dt="2023-06-12T23:26:28.193" v="1622" actId="571"/>
          <ac:picMkLst>
            <pc:docMk/>
            <pc:sldMk cId="503001955" sldId="371"/>
            <ac:picMk id="4" creationId="{36984DFF-2A41-0296-2775-88615C018EB5}"/>
          </ac:picMkLst>
        </pc:picChg>
        <pc:picChg chg="del">
          <ac:chgData name="Jamie Mellway" userId="64a32afde6b9d889" providerId="LiveId" clId="{246B2FC1-71B6-4E7D-A6F0-E7B013C9520E}" dt="2023-06-10T18:33:41.262" v="1374" actId="478"/>
          <ac:picMkLst>
            <pc:docMk/>
            <pc:sldMk cId="503001955" sldId="371"/>
            <ac:picMk id="5" creationId="{6AE7E690-CD06-D97C-4BBC-A345BCA11D50}"/>
          </ac:picMkLst>
        </pc:picChg>
        <pc:picChg chg="add del mod">
          <ac:chgData name="Jamie Mellway" userId="64a32afde6b9d889" providerId="LiveId" clId="{246B2FC1-71B6-4E7D-A6F0-E7B013C9520E}" dt="2023-06-13T00:01:36.169" v="1802" actId="478"/>
          <ac:picMkLst>
            <pc:docMk/>
            <pc:sldMk cId="503001955" sldId="371"/>
            <ac:picMk id="6" creationId="{84ECFB35-4517-EA34-4609-73103D351A26}"/>
          </ac:picMkLst>
        </pc:picChg>
        <pc:picChg chg="add mod ord">
          <ac:chgData name="Jamie Mellway" userId="64a32afde6b9d889" providerId="LiveId" clId="{246B2FC1-71B6-4E7D-A6F0-E7B013C9520E}" dt="2023-06-13T00:01:53.836" v="1807" actId="167"/>
          <ac:picMkLst>
            <pc:docMk/>
            <pc:sldMk cId="503001955" sldId="371"/>
            <ac:picMk id="8" creationId="{88D86130-C8AE-360A-5B04-3FE61BA2B4DC}"/>
          </ac:picMkLst>
        </pc:picChg>
      </pc:sldChg>
      <pc:sldChg chg="addSp delSp modSp add mod ord">
        <pc:chgData name="Jamie Mellway" userId="64a32afde6b9d889" providerId="LiveId" clId="{246B2FC1-71B6-4E7D-A6F0-E7B013C9520E}" dt="2023-06-15T00:34:20.378" v="2666" actId="6549"/>
        <pc:sldMkLst>
          <pc:docMk/>
          <pc:sldMk cId="2645768237" sldId="372"/>
        </pc:sldMkLst>
        <pc:spChg chg="mod">
          <ac:chgData name="Jamie Mellway" userId="64a32afde6b9d889" providerId="LiveId" clId="{246B2FC1-71B6-4E7D-A6F0-E7B013C9520E}" dt="2023-06-15T00:34:20.378" v="2666" actId="6549"/>
          <ac:spMkLst>
            <pc:docMk/>
            <pc:sldMk cId="2645768237" sldId="372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2T23:38:28.376" v="1752"/>
          <ac:spMkLst>
            <pc:docMk/>
            <pc:sldMk cId="2645768237" sldId="372"/>
            <ac:spMk id="3" creationId="{882C1B67-AA6A-3434-0F67-A40771FE7D26}"/>
          </ac:spMkLst>
        </pc:spChg>
        <pc:spChg chg="del">
          <ac:chgData name="Jamie Mellway" userId="64a32afde6b9d889" providerId="LiveId" clId="{246B2FC1-71B6-4E7D-A6F0-E7B013C9520E}" dt="2023-06-10T22:43:55.911" v="1412" actId="478"/>
          <ac:spMkLst>
            <pc:docMk/>
            <pc:sldMk cId="2645768237" sldId="372"/>
            <ac:spMk id="3" creationId="{E857C13F-FC7A-C8AA-9FFF-11E09D27B504}"/>
          </ac:spMkLst>
        </pc:spChg>
        <pc:spChg chg="add mod">
          <ac:chgData name="Jamie Mellway" userId="64a32afde6b9d889" providerId="LiveId" clId="{246B2FC1-71B6-4E7D-A6F0-E7B013C9520E}" dt="2023-06-14T23:43:46.512" v="2633" actId="1076"/>
          <ac:spMkLst>
            <pc:docMk/>
            <pc:sldMk cId="2645768237" sldId="372"/>
            <ac:spMk id="4" creationId="{32DD0BCB-CA5F-F1AC-B499-D39478BFD845}"/>
          </ac:spMkLst>
        </pc:spChg>
        <pc:spChg chg="add del">
          <ac:chgData name="Jamie Mellway" userId="64a32afde6b9d889" providerId="LiveId" clId="{246B2FC1-71B6-4E7D-A6F0-E7B013C9520E}" dt="2023-06-12T23:50:03.562" v="1763"/>
          <ac:spMkLst>
            <pc:docMk/>
            <pc:sldMk cId="2645768237" sldId="372"/>
            <ac:spMk id="5" creationId="{1AE8A2C4-B18D-6C04-936B-56558D3EFC94}"/>
          </ac:spMkLst>
        </pc:spChg>
        <pc:spChg chg="add del">
          <ac:chgData name="Jamie Mellway" userId="64a32afde6b9d889" providerId="LiveId" clId="{246B2FC1-71B6-4E7D-A6F0-E7B013C9520E}" dt="2023-06-13T00:05:40.369" v="1817"/>
          <ac:spMkLst>
            <pc:docMk/>
            <pc:sldMk cId="2645768237" sldId="372"/>
            <ac:spMk id="6" creationId="{663B8241-200C-CCE8-8F52-A0392BBC53B7}"/>
          </ac:spMkLst>
        </pc:spChg>
        <pc:picChg chg="del">
          <ac:chgData name="Jamie Mellway" userId="64a32afde6b9d889" providerId="LiveId" clId="{246B2FC1-71B6-4E7D-A6F0-E7B013C9520E}" dt="2023-06-10T22:43:05.647" v="1401" actId="478"/>
          <ac:picMkLst>
            <pc:docMk/>
            <pc:sldMk cId="2645768237" sldId="372"/>
            <ac:picMk id="5" creationId="{6AE7E690-CD06-D97C-4BBC-A345BCA11D50}"/>
          </ac:picMkLst>
        </pc:picChg>
      </pc:sldChg>
      <pc:sldChg chg="addSp modSp new mod">
        <pc:chgData name="Jamie Mellway" userId="64a32afde6b9d889" providerId="LiveId" clId="{246B2FC1-71B6-4E7D-A6F0-E7B013C9520E}" dt="2023-06-12T23:10:40.677" v="1518" actId="122"/>
        <pc:sldMkLst>
          <pc:docMk/>
          <pc:sldMk cId="621232504" sldId="373"/>
        </pc:sldMkLst>
        <pc:spChg chg="add mod">
          <ac:chgData name="Jamie Mellway" userId="64a32afde6b9d889" providerId="LiveId" clId="{246B2FC1-71B6-4E7D-A6F0-E7B013C9520E}" dt="2023-06-12T23:10:40.677" v="1518" actId="122"/>
          <ac:spMkLst>
            <pc:docMk/>
            <pc:sldMk cId="621232504" sldId="373"/>
            <ac:spMk id="2" creationId="{FBF29DAF-D327-11CD-70E4-7AFCDC071B38}"/>
          </ac:spMkLst>
        </pc:spChg>
      </pc:sldChg>
      <pc:sldChg chg="new del">
        <pc:chgData name="Jamie Mellway" userId="64a32afde6b9d889" providerId="LiveId" clId="{246B2FC1-71B6-4E7D-A6F0-E7B013C9520E}" dt="2023-06-12T23:09:32.211" v="1496" actId="47"/>
        <pc:sldMkLst>
          <pc:docMk/>
          <pc:sldMk cId="1116667284" sldId="373"/>
        </pc:sldMkLst>
      </pc:sldChg>
      <pc:sldChg chg="modSp add mod ord">
        <pc:chgData name="Jamie Mellway" userId="64a32afde6b9d889" providerId="LiveId" clId="{246B2FC1-71B6-4E7D-A6F0-E7B013C9520E}" dt="2023-06-14T23:43:57.481" v="2635" actId="1076"/>
        <pc:sldMkLst>
          <pc:docMk/>
          <pc:sldMk cId="511959766" sldId="374"/>
        </pc:sldMkLst>
        <pc:spChg chg="mod">
          <ac:chgData name="Jamie Mellway" userId="64a32afde6b9d889" providerId="LiveId" clId="{246B2FC1-71B6-4E7D-A6F0-E7B013C9520E}" dt="2023-06-13T00:10:48.467" v="1827" actId="6549"/>
          <ac:spMkLst>
            <pc:docMk/>
            <pc:sldMk cId="511959766" sldId="374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3:43:57.481" v="2635" actId="1076"/>
          <ac:spMkLst>
            <pc:docMk/>
            <pc:sldMk cId="511959766" sldId="374"/>
            <ac:spMk id="3" creationId="{F4B16AB6-4EAA-CE03-8BA1-926432D04586}"/>
          </ac:spMkLst>
        </pc:spChg>
      </pc:sldChg>
      <pc:sldChg chg="modSp add mod">
        <pc:chgData name="Jamie Mellway" userId="64a32afde6b9d889" providerId="LiveId" clId="{246B2FC1-71B6-4E7D-A6F0-E7B013C9520E}" dt="2023-06-12T23:11:37.150" v="1523" actId="20577"/>
        <pc:sldMkLst>
          <pc:docMk/>
          <pc:sldMk cId="2307238137" sldId="375"/>
        </pc:sldMkLst>
        <pc:spChg chg="mod">
          <ac:chgData name="Jamie Mellway" userId="64a32afde6b9d889" providerId="LiveId" clId="{246B2FC1-71B6-4E7D-A6F0-E7B013C9520E}" dt="2023-06-12T23:11:37.150" v="1523" actId="20577"/>
          <ac:spMkLst>
            <pc:docMk/>
            <pc:sldMk cId="2307238137" sldId="375"/>
            <ac:spMk id="2" creationId="{FBF29DAF-D327-11CD-70E4-7AFCDC071B38}"/>
          </ac:spMkLst>
        </pc:spChg>
      </pc:sldChg>
      <pc:sldChg chg="modSp add mod">
        <pc:chgData name="Jamie Mellway" userId="64a32afde6b9d889" providerId="LiveId" clId="{246B2FC1-71B6-4E7D-A6F0-E7B013C9520E}" dt="2023-06-12T23:11:50.531" v="1525" actId="20577"/>
        <pc:sldMkLst>
          <pc:docMk/>
          <pc:sldMk cId="1191302642" sldId="376"/>
        </pc:sldMkLst>
        <pc:spChg chg="mod">
          <ac:chgData name="Jamie Mellway" userId="64a32afde6b9d889" providerId="LiveId" clId="{246B2FC1-71B6-4E7D-A6F0-E7B013C9520E}" dt="2023-06-12T23:11:50.531" v="1525" actId="20577"/>
          <ac:spMkLst>
            <pc:docMk/>
            <pc:sldMk cId="1191302642" sldId="376"/>
            <ac:spMk id="2" creationId="{FBF29DAF-D327-11CD-70E4-7AFCDC071B38}"/>
          </ac:spMkLst>
        </pc:spChg>
      </pc:sldChg>
      <pc:sldChg chg="addSp delSp modSp add mod ord">
        <pc:chgData name="Jamie Mellway" userId="64a32afde6b9d889" providerId="LiveId" clId="{246B2FC1-71B6-4E7D-A6F0-E7B013C9520E}" dt="2023-06-15T00:34:34.656" v="2682" actId="20577"/>
        <pc:sldMkLst>
          <pc:docMk/>
          <pc:sldMk cId="1660032715" sldId="377"/>
        </pc:sldMkLst>
        <pc:spChg chg="mod">
          <ac:chgData name="Jamie Mellway" userId="64a32afde6b9d889" providerId="LiveId" clId="{246B2FC1-71B6-4E7D-A6F0-E7B013C9520E}" dt="2023-06-15T00:34:34.656" v="2682" actId="20577"/>
          <ac:spMkLst>
            <pc:docMk/>
            <pc:sldMk cId="1660032715" sldId="377"/>
            <ac:spMk id="2" creationId="{D735F7F3-C1B5-4B60-A00A-4EB618DDFB5A}"/>
          </ac:spMkLst>
        </pc:spChg>
        <pc:spChg chg="add del">
          <ac:chgData name="Jamie Mellway" userId="64a32afde6b9d889" providerId="LiveId" clId="{246B2FC1-71B6-4E7D-A6F0-E7B013C9520E}" dt="2023-06-13T00:11:54.655" v="1841"/>
          <ac:spMkLst>
            <pc:docMk/>
            <pc:sldMk cId="1660032715" sldId="377"/>
            <ac:spMk id="3" creationId="{6A039D2B-BAB2-5783-973E-802BADBA1BE6}"/>
          </ac:spMkLst>
        </pc:spChg>
        <pc:spChg chg="mod">
          <ac:chgData name="Jamie Mellway" userId="64a32afde6b9d889" providerId="LiveId" clId="{246B2FC1-71B6-4E7D-A6F0-E7B013C9520E}" dt="2023-06-13T00:18:49.332" v="1911" actId="1076"/>
          <ac:spMkLst>
            <pc:docMk/>
            <pc:sldMk cId="1660032715" sldId="377"/>
            <ac:spMk id="4" creationId="{32DD0BCB-CA5F-F1AC-B499-D39478BFD845}"/>
          </ac:spMkLst>
        </pc:spChg>
        <pc:spChg chg="add mod">
          <ac:chgData name="Jamie Mellway" userId="64a32afde6b9d889" providerId="LiveId" clId="{246B2FC1-71B6-4E7D-A6F0-E7B013C9520E}" dt="2023-06-13T00:18:42.727" v="1910" actId="1076"/>
          <ac:spMkLst>
            <pc:docMk/>
            <pc:sldMk cId="1660032715" sldId="377"/>
            <ac:spMk id="5" creationId="{A5ED90CB-55B1-F8C8-6BF5-BDBE640FE8BF}"/>
          </ac:spMkLst>
        </pc:spChg>
        <pc:spChg chg="add mod">
          <ac:chgData name="Jamie Mellway" userId="64a32afde6b9d889" providerId="LiveId" clId="{246B2FC1-71B6-4E7D-A6F0-E7B013C9520E}" dt="2023-06-15T00:34:29.471" v="2673" actId="20577"/>
          <ac:spMkLst>
            <pc:docMk/>
            <pc:sldMk cId="1660032715" sldId="377"/>
            <ac:spMk id="6" creationId="{D07A08E1-8BB0-7D7E-F024-660B39607BC7}"/>
          </ac:spMkLst>
        </pc:spChg>
      </pc:sldChg>
      <pc:sldChg chg="addSp delSp modSp add mod">
        <pc:chgData name="Jamie Mellway" userId="64a32afde6b9d889" providerId="LiveId" clId="{246B2FC1-71B6-4E7D-A6F0-E7B013C9520E}" dt="2023-06-13T00:14:56.716" v="1865" actId="1076"/>
        <pc:sldMkLst>
          <pc:docMk/>
          <pc:sldMk cId="1881916962" sldId="378"/>
        </pc:sldMkLst>
        <pc:spChg chg="mod">
          <ac:chgData name="Jamie Mellway" userId="64a32afde6b9d889" providerId="LiveId" clId="{246B2FC1-71B6-4E7D-A6F0-E7B013C9520E}" dt="2023-06-13T00:11:29.249" v="1837" actId="20577"/>
          <ac:spMkLst>
            <pc:docMk/>
            <pc:sldMk cId="1881916962" sldId="378"/>
            <ac:spMk id="2" creationId="{D735F7F3-C1B5-4B60-A00A-4EB618DDFB5A}"/>
          </ac:spMkLst>
        </pc:spChg>
        <pc:picChg chg="del">
          <ac:chgData name="Jamie Mellway" userId="64a32afde6b9d889" providerId="LiveId" clId="{246B2FC1-71B6-4E7D-A6F0-E7B013C9520E}" dt="2023-06-13T00:12:57.249" v="1855" actId="478"/>
          <ac:picMkLst>
            <pc:docMk/>
            <pc:sldMk cId="1881916962" sldId="378"/>
            <ac:picMk id="4" creationId="{1C645515-28C3-40C4-B3EE-2428D9B18EC0}"/>
          </ac:picMkLst>
        </pc:picChg>
        <pc:picChg chg="add mod">
          <ac:chgData name="Jamie Mellway" userId="64a32afde6b9d889" providerId="LiveId" clId="{246B2FC1-71B6-4E7D-A6F0-E7B013C9520E}" dt="2023-06-13T00:14:56.716" v="1865" actId="1076"/>
          <ac:picMkLst>
            <pc:docMk/>
            <pc:sldMk cId="1881916962" sldId="378"/>
            <ac:picMk id="5" creationId="{1CE7FD01-85F9-7B3B-E5EC-FC23E01D27A4}"/>
          </ac:picMkLst>
        </pc:picChg>
      </pc:sldChg>
      <pc:sldChg chg="addSp delSp modSp add mod">
        <pc:chgData name="Jamie Mellway" userId="64a32afde6b9d889" providerId="LiveId" clId="{246B2FC1-71B6-4E7D-A6F0-E7B013C9520E}" dt="2023-06-13T00:14:00.884" v="1861" actId="1076"/>
        <pc:sldMkLst>
          <pc:docMk/>
          <pc:sldMk cId="1969373064" sldId="379"/>
        </pc:sldMkLst>
        <pc:spChg chg="mod">
          <ac:chgData name="Jamie Mellway" userId="64a32afde6b9d889" providerId="LiveId" clId="{246B2FC1-71B6-4E7D-A6F0-E7B013C9520E}" dt="2023-06-13T00:11:32.980" v="1839" actId="20577"/>
          <ac:spMkLst>
            <pc:docMk/>
            <pc:sldMk cId="1969373064" sldId="379"/>
            <ac:spMk id="2" creationId="{D735F7F3-C1B5-4B60-A00A-4EB618DDFB5A}"/>
          </ac:spMkLst>
        </pc:spChg>
        <pc:picChg chg="add mod ord">
          <ac:chgData name="Jamie Mellway" userId="64a32afde6b9d889" providerId="LiveId" clId="{246B2FC1-71B6-4E7D-A6F0-E7B013C9520E}" dt="2023-06-13T00:14:00.884" v="1861" actId="1076"/>
          <ac:picMkLst>
            <pc:docMk/>
            <pc:sldMk cId="1969373064" sldId="379"/>
            <ac:picMk id="6" creationId="{DAA5F375-BFF1-346E-E058-DBF62443831E}"/>
          </ac:picMkLst>
        </pc:picChg>
        <pc:picChg chg="del">
          <ac:chgData name="Jamie Mellway" userId="64a32afde6b9d889" providerId="LiveId" clId="{246B2FC1-71B6-4E7D-A6F0-E7B013C9520E}" dt="2023-06-13T00:13:01.260" v="1856" actId="478"/>
          <ac:picMkLst>
            <pc:docMk/>
            <pc:sldMk cId="1969373064" sldId="379"/>
            <ac:picMk id="8" creationId="{88D86130-C8AE-360A-5B04-3FE61BA2B4DC}"/>
          </ac:picMkLst>
        </pc:picChg>
      </pc:sldChg>
      <pc:sldChg chg="addSp delSp modSp add mod">
        <pc:chgData name="Jamie Mellway" userId="64a32afde6b9d889" providerId="LiveId" clId="{246B2FC1-71B6-4E7D-A6F0-E7B013C9520E}" dt="2023-06-13T00:56:39.802" v="1946" actId="1076"/>
        <pc:sldMkLst>
          <pc:docMk/>
          <pc:sldMk cId="1389185911" sldId="380"/>
        </pc:sldMkLst>
        <pc:spChg chg="add mod">
          <ac:chgData name="Jamie Mellway" userId="64a32afde6b9d889" providerId="LiveId" clId="{246B2FC1-71B6-4E7D-A6F0-E7B013C9520E}" dt="2023-06-13T00:56:39.802" v="1946" actId="1076"/>
          <ac:spMkLst>
            <pc:docMk/>
            <pc:sldMk cId="1389185911" sldId="380"/>
            <ac:spMk id="5" creationId="{13283608-B480-2F55-2DF5-96E652D257AB}"/>
          </ac:spMkLst>
        </pc:spChg>
        <pc:picChg chg="add mod">
          <ac:chgData name="Jamie Mellway" userId="64a32afde6b9d889" providerId="LiveId" clId="{246B2FC1-71B6-4E7D-A6F0-E7B013C9520E}" dt="2023-06-13T00:29:30.709" v="1918" actId="1076"/>
          <ac:picMkLst>
            <pc:docMk/>
            <pc:sldMk cId="1389185911" sldId="380"/>
            <ac:picMk id="4" creationId="{B35C4A78-9A7A-0840-F1C9-8E117AE2C2CF}"/>
          </ac:picMkLst>
        </pc:picChg>
        <pc:picChg chg="del">
          <ac:chgData name="Jamie Mellway" userId="64a32afde6b9d889" providerId="LiveId" clId="{246B2FC1-71B6-4E7D-A6F0-E7B013C9520E}" dt="2023-06-13T00:29:17.878" v="1914" actId="478"/>
          <ac:picMkLst>
            <pc:docMk/>
            <pc:sldMk cId="1389185911" sldId="380"/>
            <ac:picMk id="17" creationId="{B07F991E-8A9D-D54C-6157-0486703CABF3}"/>
          </ac:picMkLst>
        </pc:picChg>
      </pc:sldChg>
      <pc:sldChg chg="modSp add mod ord">
        <pc:chgData name="Jamie Mellway" userId="64a32afde6b9d889" providerId="LiveId" clId="{246B2FC1-71B6-4E7D-A6F0-E7B013C9520E}" dt="2023-06-14T23:33:28.708" v="2322"/>
        <pc:sldMkLst>
          <pc:docMk/>
          <pc:sldMk cId="4249914254" sldId="381"/>
        </pc:sldMkLst>
        <pc:spChg chg="mod">
          <ac:chgData name="Jamie Mellway" userId="64a32afde6b9d889" providerId="LiveId" clId="{246B2FC1-71B6-4E7D-A6F0-E7B013C9520E}" dt="2023-06-13T00:58:07.270" v="1948" actId="20577"/>
          <ac:spMkLst>
            <pc:docMk/>
            <pc:sldMk cId="4249914254" sldId="381"/>
            <ac:spMk id="2" creationId="{D735F7F3-C1B5-4B60-A00A-4EB618DDFB5A}"/>
          </ac:spMkLst>
        </pc:spChg>
        <pc:spChg chg="mod">
          <ac:chgData name="Jamie Mellway" userId="64a32afde6b9d889" providerId="LiveId" clId="{246B2FC1-71B6-4E7D-A6F0-E7B013C9520E}" dt="2023-06-14T22:39:34.058" v="2034" actId="1076"/>
          <ac:spMkLst>
            <pc:docMk/>
            <pc:sldMk cId="4249914254" sldId="381"/>
            <ac:spMk id="3" creationId="{F4B16AB6-4EAA-CE03-8BA1-926432D04586}"/>
          </ac:spMkLst>
        </pc:spChg>
      </pc:sldChg>
      <pc:sldChg chg="addSp delSp modSp add mod">
        <pc:chgData name="Jamie Mellway" userId="64a32afde6b9d889" providerId="LiveId" clId="{246B2FC1-71B6-4E7D-A6F0-E7B013C9520E}" dt="2023-06-15T00:49:21.826" v="2728" actId="113"/>
        <pc:sldMkLst>
          <pc:docMk/>
          <pc:sldMk cId="3587295751" sldId="382"/>
        </pc:sldMkLst>
        <pc:spChg chg="mod">
          <ac:chgData name="Jamie Mellway" userId="64a32afde6b9d889" providerId="LiveId" clId="{246B2FC1-71B6-4E7D-A6F0-E7B013C9520E}" dt="2023-06-15T00:34:50.959" v="2710" actId="20577"/>
          <ac:spMkLst>
            <pc:docMk/>
            <pc:sldMk cId="3587295751" sldId="382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5T00:34:56.892" v="2719" actId="20577"/>
          <ac:spMkLst>
            <pc:docMk/>
            <pc:sldMk cId="3587295751" sldId="382"/>
            <ac:spMk id="3" creationId="{49990CB3-590F-1453-C535-5863AA34158D}"/>
          </ac:spMkLst>
        </pc:spChg>
        <pc:spChg chg="mod">
          <ac:chgData name="Jamie Mellway" userId="64a32afde6b9d889" providerId="LiveId" clId="{246B2FC1-71B6-4E7D-A6F0-E7B013C9520E}" dt="2023-06-15T00:34:44.284" v="2695" actId="20577"/>
          <ac:spMkLst>
            <pc:docMk/>
            <pc:sldMk cId="3587295751" sldId="382"/>
            <ac:spMk id="6" creationId="{D07A08E1-8BB0-7D7E-F024-660B39607BC7}"/>
          </ac:spMkLst>
        </pc:spChg>
        <pc:spChg chg="add mod">
          <ac:chgData name="Jamie Mellway" userId="64a32afde6b9d889" providerId="LiveId" clId="{246B2FC1-71B6-4E7D-A6F0-E7B013C9520E}" dt="2023-06-15T00:49:21.826" v="2728" actId="113"/>
          <ac:spMkLst>
            <pc:docMk/>
            <pc:sldMk cId="3587295751" sldId="382"/>
            <ac:spMk id="7" creationId="{36636F96-7F23-1779-0A62-21EE9B1EFBE0}"/>
          </ac:spMkLst>
        </pc:spChg>
        <pc:spChg chg="add del mod">
          <ac:chgData name="Jamie Mellway" userId="64a32afde6b9d889" providerId="LiveId" clId="{246B2FC1-71B6-4E7D-A6F0-E7B013C9520E}" dt="2023-06-13T01:01:59.486" v="1969" actId="478"/>
          <ac:spMkLst>
            <pc:docMk/>
            <pc:sldMk cId="3587295751" sldId="382"/>
            <ac:spMk id="8" creationId="{17FD95A0-0BC6-8BC7-4C36-1ABF627A01EF}"/>
          </ac:spMkLst>
        </pc:spChg>
        <pc:spChg chg="add del mod">
          <ac:chgData name="Jamie Mellway" userId="64a32afde6b9d889" providerId="LiveId" clId="{246B2FC1-71B6-4E7D-A6F0-E7B013C9520E}" dt="2023-06-14T22:41:13.547" v="2079" actId="478"/>
          <ac:spMkLst>
            <pc:docMk/>
            <pc:sldMk cId="3587295751" sldId="382"/>
            <ac:spMk id="8" creationId="{529B402A-FE5F-3676-07B0-9498B702D0B0}"/>
          </ac:spMkLst>
        </pc:spChg>
        <pc:spChg chg="add del">
          <ac:chgData name="Jamie Mellway" userId="64a32afde6b9d889" providerId="LiveId" clId="{246B2FC1-71B6-4E7D-A6F0-E7B013C9520E}" dt="2023-06-14T22:52:32.303" v="2222"/>
          <ac:spMkLst>
            <pc:docMk/>
            <pc:sldMk cId="3587295751" sldId="382"/>
            <ac:spMk id="8" creationId="{8359449C-0646-A970-7ECF-5D94FD09F71E}"/>
          </ac:spMkLst>
        </pc:spChg>
      </pc:sldChg>
      <pc:sldChg chg="addSp delSp modSp add mod ord">
        <pc:chgData name="Jamie Mellway" userId="64a32afde6b9d889" providerId="LiveId" clId="{246B2FC1-71B6-4E7D-A6F0-E7B013C9520E}" dt="2023-06-14T23:33:27.036" v="2320"/>
        <pc:sldMkLst>
          <pc:docMk/>
          <pc:sldMk cId="249788909" sldId="383"/>
        </pc:sldMkLst>
        <pc:spChg chg="mod">
          <ac:chgData name="Jamie Mellway" userId="64a32afde6b9d889" providerId="LiveId" clId="{246B2FC1-71B6-4E7D-A6F0-E7B013C9520E}" dt="2023-06-13T01:24:21.993" v="1984" actId="20577"/>
          <ac:spMkLst>
            <pc:docMk/>
            <pc:sldMk cId="249788909" sldId="383"/>
            <ac:spMk id="2" creationId="{D735F7F3-C1B5-4B60-A00A-4EB618DDFB5A}"/>
          </ac:spMkLst>
        </pc:spChg>
        <pc:picChg chg="add del mod">
          <ac:chgData name="Jamie Mellway" userId="64a32afde6b9d889" providerId="LiveId" clId="{246B2FC1-71B6-4E7D-A6F0-E7B013C9520E}" dt="2023-06-14T22:39:00.345" v="2030" actId="478"/>
          <ac:picMkLst>
            <pc:docMk/>
            <pc:sldMk cId="249788909" sldId="383"/>
            <ac:picMk id="4" creationId="{00E6AAE6-A2EE-7500-AC5A-D53D1650FC07}"/>
          </ac:picMkLst>
        </pc:picChg>
        <pc:picChg chg="del">
          <ac:chgData name="Jamie Mellway" userId="64a32afde6b9d889" providerId="LiveId" clId="{246B2FC1-71B6-4E7D-A6F0-E7B013C9520E}" dt="2023-06-13T01:07:49.933" v="1973" actId="478"/>
          <ac:picMkLst>
            <pc:docMk/>
            <pc:sldMk cId="249788909" sldId="383"/>
            <ac:picMk id="5" creationId="{1CE7FD01-85F9-7B3B-E5EC-FC23E01D27A4}"/>
          </ac:picMkLst>
        </pc:picChg>
        <pc:picChg chg="add mod">
          <ac:chgData name="Jamie Mellway" userId="64a32afde6b9d889" providerId="LiveId" clId="{246B2FC1-71B6-4E7D-A6F0-E7B013C9520E}" dt="2023-06-14T22:40:48.013" v="2076" actId="1076"/>
          <ac:picMkLst>
            <pc:docMk/>
            <pc:sldMk cId="249788909" sldId="383"/>
            <ac:picMk id="5" creationId="{3389D468-F387-D94C-68BB-8DE52E55E68D}"/>
          </ac:picMkLst>
        </pc:picChg>
      </pc:sldChg>
      <pc:sldChg chg="addSp delSp modSp add mod ord">
        <pc:chgData name="Jamie Mellway" userId="64a32afde6b9d889" providerId="LiveId" clId="{246B2FC1-71B6-4E7D-A6F0-E7B013C9520E}" dt="2023-06-14T23:33:21.206" v="2318"/>
        <pc:sldMkLst>
          <pc:docMk/>
          <pc:sldMk cId="3124779397" sldId="384"/>
        </pc:sldMkLst>
        <pc:spChg chg="mod">
          <ac:chgData name="Jamie Mellway" userId="64a32afde6b9d889" providerId="LiveId" clId="{246B2FC1-71B6-4E7D-A6F0-E7B013C9520E}" dt="2023-06-14T22:41:49.388" v="2113" actId="1076"/>
          <ac:spMkLst>
            <pc:docMk/>
            <pc:sldMk cId="3124779397" sldId="384"/>
            <ac:spMk id="2" creationId="{D735F7F3-C1B5-4B60-A00A-4EB618DDFB5A}"/>
          </ac:spMkLst>
        </pc:spChg>
        <pc:picChg chg="add mod">
          <ac:chgData name="Jamie Mellway" userId="64a32afde6b9d889" providerId="LiveId" clId="{246B2FC1-71B6-4E7D-A6F0-E7B013C9520E}" dt="2023-06-14T22:41:44.812" v="2112" actId="1076"/>
          <ac:picMkLst>
            <pc:docMk/>
            <pc:sldMk cId="3124779397" sldId="384"/>
            <ac:picMk id="4" creationId="{A5BDD9E7-5736-A298-7EDE-B9415C71BA3B}"/>
          </ac:picMkLst>
        </pc:picChg>
        <pc:picChg chg="del">
          <ac:chgData name="Jamie Mellway" userId="64a32afde6b9d889" providerId="LiveId" clId="{246B2FC1-71B6-4E7D-A6F0-E7B013C9520E}" dt="2023-06-14T22:41:38.623" v="2108" actId="478"/>
          <ac:picMkLst>
            <pc:docMk/>
            <pc:sldMk cId="3124779397" sldId="384"/>
            <ac:picMk id="5" creationId="{3389D468-F387-D94C-68BB-8DE52E55E68D}"/>
          </ac:picMkLst>
        </pc:picChg>
      </pc:sldChg>
      <pc:sldChg chg="addSp delSp modSp add del mod">
        <pc:chgData name="Jamie Mellway" userId="64a32afde6b9d889" providerId="LiveId" clId="{246B2FC1-71B6-4E7D-A6F0-E7B013C9520E}" dt="2023-06-14T22:39:03.046" v="2031" actId="47"/>
        <pc:sldMkLst>
          <pc:docMk/>
          <pc:sldMk cId="3290638536" sldId="384"/>
        </pc:sldMkLst>
        <pc:spChg chg="mod">
          <ac:chgData name="Jamie Mellway" userId="64a32afde6b9d889" providerId="LiveId" clId="{246B2FC1-71B6-4E7D-A6F0-E7B013C9520E}" dt="2023-06-13T01:32:21.677" v="1993" actId="20577"/>
          <ac:spMkLst>
            <pc:docMk/>
            <pc:sldMk cId="3290638536" sldId="384"/>
            <ac:spMk id="2" creationId="{D735F7F3-C1B5-4B60-A00A-4EB618DDFB5A}"/>
          </ac:spMkLst>
        </pc:spChg>
        <pc:spChg chg="del mod">
          <ac:chgData name="Jamie Mellway" userId="64a32afde6b9d889" providerId="LiveId" clId="{246B2FC1-71B6-4E7D-A6F0-E7B013C9520E}" dt="2023-06-13T01:33:20.127" v="2007" actId="478"/>
          <ac:spMkLst>
            <pc:docMk/>
            <pc:sldMk cId="3290638536" sldId="384"/>
            <ac:spMk id="3" creationId="{2DCD0B66-C525-A08A-7A0E-F7770F009DC2}"/>
          </ac:spMkLst>
        </pc:spChg>
        <pc:spChg chg="del">
          <ac:chgData name="Jamie Mellway" userId="64a32afde6b9d889" providerId="LiveId" clId="{246B2FC1-71B6-4E7D-A6F0-E7B013C9520E}" dt="2023-06-13T01:33:22.532" v="2008" actId="478"/>
          <ac:spMkLst>
            <pc:docMk/>
            <pc:sldMk cId="3290638536" sldId="384"/>
            <ac:spMk id="5" creationId="{DE406580-CF8B-0950-EC05-36CE7D3277C2}"/>
          </ac:spMkLst>
        </pc:spChg>
        <pc:spChg chg="del">
          <ac:chgData name="Jamie Mellway" userId="64a32afde6b9d889" providerId="LiveId" clId="{246B2FC1-71B6-4E7D-A6F0-E7B013C9520E}" dt="2023-06-13T01:33:11.785" v="2005" actId="478"/>
          <ac:spMkLst>
            <pc:docMk/>
            <pc:sldMk cId="3290638536" sldId="384"/>
            <ac:spMk id="23" creationId="{373610AB-10CC-4D95-B7FC-AE70B18385ED}"/>
          </ac:spMkLst>
        </pc:spChg>
        <pc:spChg chg="del">
          <ac:chgData name="Jamie Mellway" userId="64a32afde6b9d889" providerId="LiveId" clId="{246B2FC1-71B6-4E7D-A6F0-E7B013C9520E}" dt="2023-06-13T01:33:10.965" v="2004" actId="478"/>
          <ac:spMkLst>
            <pc:docMk/>
            <pc:sldMk cId="3290638536" sldId="384"/>
            <ac:spMk id="24" creationId="{F1B1338F-0CC6-4275-A7E6-2CC620E14971}"/>
          </ac:spMkLst>
        </pc:spChg>
        <pc:spChg chg="del">
          <ac:chgData name="Jamie Mellway" userId="64a32afde6b9d889" providerId="LiveId" clId="{246B2FC1-71B6-4E7D-A6F0-E7B013C9520E}" dt="2023-06-13T01:33:10.024" v="2003" actId="478"/>
          <ac:spMkLst>
            <pc:docMk/>
            <pc:sldMk cId="3290638536" sldId="384"/>
            <ac:spMk id="44" creationId="{75BC34E8-96E4-387A-0FBD-BCF40B720132}"/>
          </ac:spMkLst>
        </pc:spChg>
        <pc:spChg chg="del">
          <ac:chgData name="Jamie Mellway" userId="64a32afde6b9d889" providerId="LiveId" clId="{246B2FC1-71B6-4E7D-A6F0-E7B013C9520E}" dt="2023-06-13T01:33:08.816" v="2002" actId="478"/>
          <ac:spMkLst>
            <pc:docMk/>
            <pc:sldMk cId="3290638536" sldId="384"/>
            <ac:spMk id="45" creationId="{5445E1A5-907D-6479-9F97-839E164DC7C6}"/>
          </ac:spMkLst>
        </pc:spChg>
        <pc:picChg chg="del">
          <ac:chgData name="Jamie Mellway" userId="64a32afde6b9d889" providerId="LiveId" clId="{246B2FC1-71B6-4E7D-A6F0-E7B013C9520E}" dt="2023-06-13T01:31:48.867" v="1986" actId="478"/>
          <ac:picMkLst>
            <pc:docMk/>
            <pc:sldMk cId="3290638536" sldId="384"/>
            <ac:picMk id="6" creationId="{DAA5F375-BFF1-346E-E058-DBF62443831E}"/>
          </ac:picMkLst>
        </pc:picChg>
        <pc:picChg chg="add del mod ord">
          <ac:chgData name="Jamie Mellway" userId="64a32afde6b9d889" providerId="LiveId" clId="{246B2FC1-71B6-4E7D-A6F0-E7B013C9520E}" dt="2023-06-13T01:32:49.892" v="1996" actId="478"/>
          <ac:picMkLst>
            <pc:docMk/>
            <pc:sldMk cId="3290638536" sldId="384"/>
            <ac:picMk id="7" creationId="{59943A4E-8C45-44D3-E973-5CA7B7B63335}"/>
          </ac:picMkLst>
        </pc:picChg>
        <pc:picChg chg="add mod ord">
          <ac:chgData name="Jamie Mellway" userId="64a32afde6b9d889" providerId="LiveId" clId="{246B2FC1-71B6-4E7D-A6F0-E7B013C9520E}" dt="2023-06-13T01:33:05.294" v="2001" actId="167"/>
          <ac:picMkLst>
            <pc:docMk/>
            <pc:sldMk cId="3290638536" sldId="384"/>
            <ac:picMk id="9" creationId="{E28994CB-CD97-8D65-0DCF-566A16E16677}"/>
          </ac:picMkLst>
        </pc:picChg>
      </pc:sldChg>
      <pc:sldChg chg="modSp add del mod">
        <pc:chgData name="Jamie Mellway" userId="64a32afde6b9d889" providerId="LiveId" clId="{246B2FC1-71B6-4E7D-A6F0-E7B013C9520E}" dt="2023-06-14T23:42:05.285" v="2627" actId="47"/>
        <pc:sldMkLst>
          <pc:docMk/>
          <pc:sldMk cId="616204636" sldId="385"/>
        </pc:sldMkLst>
        <pc:spChg chg="mod">
          <ac:chgData name="Jamie Mellway" userId="64a32afde6b9d889" providerId="LiveId" clId="{246B2FC1-71B6-4E7D-A6F0-E7B013C9520E}" dt="2023-06-14T22:46:40.240" v="2121" actId="20577"/>
          <ac:spMkLst>
            <pc:docMk/>
            <pc:sldMk cId="616204636" sldId="385"/>
            <ac:spMk id="2" creationId="{FBF29DAF-D327-11CD-70E4-7AFCDC071B38}"/>
          </ac:spMkLst>
        </pc:spChg>
      </pc:sldChg>
      <pc:sldChg chg="addSp delSp modSp add mod ord">
        <pc:chgData name="Jamie Mellway" userId="64a32afde6b9d889" providerId="LiveId" clId="{246B2FC1-71B6-4E7D-A6F0-E7B013C9520E}" dt="2023-06-14T23:41:04.185" v="2626" actId="20577"/>
        <pc:sldMkLst>
          <pc:docMk/>
          <pc:sldMk cId="343963019" sldId="386"/>
        </pc:sldMkLst>
        <pc:spChg chg="mod">
          <ac:chgData name="Jamie Mellway" userId="64a32afde6b9d889" providerId="LiveId" clId="{246B2FC1-71B6-4E7D-A6F0-E7B013C9520E}" dt="2023-06-14T23:34:24.513" v="2346" actId="20577"/>
          <ac:spMkLst>
            <pc:docMk/>
            <pc:sldMk cId="343963019" sldId="386"/>
            <ac:spMk id="2" creationId="{D735F7F3-C1B5-4B60-A00A-4EB618DDFB5A}"/>
          </ac:spMkLst>
        </pc:spChg>
        <pc:spChg chg="add mod">
          <ac:chgData name="Jamie Mellway" userId="64a32afde6b9d889" providerId="LiveId" clId="{246B2FC1-71B6-4E7D-A6F0-E7B013C9520E}" dt="2023-06-14T23:41:04.185" v="2626" actId="20577"/>
          <ac:spMkLst>
            <pc:docMk/>
            <pc:sldMk cId="343963019" sldId="386"/>
            <ac:spMk id="5" creationId="{817C0926-D12B-8BB7-916E-F3242710C101}"/>
          </ac:spMkLst>
        </pc:spChg>
        <pc:picChg chg="del">
          <ac:chgData name="Jamie Mellway" userId="64a32afde6b9d889" providerId="LiveId" clId="{246B2FC1-71B6-4E7D-A6F0-E7B013C9520E}" dt="2023-06-14T22:46:47.339" v="2123" actId="478"/>
          <ac:picMkLst>
            <pc:docMk/>
            <pc:sldMk cId="343963019" sldId="386"/>
            <ac:picMk id="4" creationId="{A5BDD9E7-5736-A298-7EDE-B9415C71BA3B}"/>
          </ac:picMkLst>
        </pc:picChg>
      </pc:sldChg>
    </pc:docChg>
  </pc:docChgLst>
  <pc:docChgLst>
    <pc:chgData name="Jamie Mellway" userId="64a32afde6b9d889" providerId="LiveId" clId="{67EB9E89-BE3B-4955-A609-44CDC1D01A66}"/>
    <pc:docChg chg="custSel addSld delSld modSld sldOrd">
      <pc:chgData name="Jamie Mellway" userId="64a32afde6b9d889" providerId="LiveId" clId="{67EB9E89-BE3B-4955-A609-44CDC1D01A66}" dt="2023-08-03T00:35:15.663" v="153" actId="20577"/>
      <pc:docMkLst>
        <pc:docMk/>
      </pc:docMkLst>
      <pc:sldChg chg="modSp mod">
        <pc:chgData name="Jamie Mellway" userId="64a32afde6b9d889" providerId="LiveId" clId="{67EB9E89-BE3B-4955-A609-44CDC1D01A66}" dt="2023-08-03T00:17:14.748" v="104" actId="6549"/>
        <pc:sldMkLst>
          <pc:docMk/>
          <pc:sldMk cId="2477550750" sldId="354"/>
        </pc:sldMkLst>
        <pc:spChg chg="mod">
          <ac:chgData name="Jamie Mellway" userId="64a32afde6b9d889" providerId="LiveId" clId="{67EB9E89-BE3B-4955-A609-44CDC1D01A66}" dt="2023-08-03T00:17:14.748" v="104" actId="6549"/>
          <ac:spMkLst>
            <pc:docMk/>
            <pc:sldMk cId="2477550750" sldId="354"/>
            <ac:spMk id="2" creationId="{B42CEAA9-FA27-DD5E-BF42-7A023FABE48C}"/>
          </ac:spMkLst>
        </pc:spChg>
        <pc:spChg chg="mod">
          <ac:chgData name="Jamie Mellway" userId="64a32afde6b9d889" providerId="LiveId" clId="{67EB9E89-BE3B-4955-A609-44CDC1D01A66}" dt="2023-08-03T00:16:26.631" v="21" actId="20577"/>
          <ac:spMkLst>
            <pc:docMk/>
            <pc:sldMk cId="2477550750" sldId="354"/>
            <ac:spMk id="18" creationId="{FC3BC02C-0015-4AC2-A25D-BF4D5CAE3F32}"/>
          </ac:spMkLst>
        </pc:spChg>
      </pc:sldChg>
      <pc:sldChg chg="new del">
        <pc:chgData name="Jamie Mellway" userId="64a32afde6b9d889" providerId="LiveId" clId="{67EB9E89-BE3B-4955-A609-44CDC1D01A66}" dt="2023-08-03T00:32:37.917" v="109" actId="47"/>
        <pc:sldMkLst>
          <pc:docMk/>
          <pc:sldMk cId="1280010723" sldId="35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132599298" sldId="35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95934276" sldId="35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729771848" sldId="35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417530050" sldId="36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493490768" sldId="36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4276209614" sldId="36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30873355" sldId="363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597026871" sldId="364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141782774" sldId="365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373737168" sldId="36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818087487" sldId="36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301995865" sldId="36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163014440" sldId="37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503001955" sldId="37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645768237" sldId="37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621232504" sldId="373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511959766" sldId="374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307238137" sldId="375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191302642" sldId="376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660032715" sldId="377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881916962" sldId="378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969373064" sldId="379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1389185911" sldId="380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4249914254" sldId="381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587295751" sldId="382"/>
        </pc:sldMkLst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249788909" sldId="383"/>
        </pc:sldMkLst>
      </pc:sldChg>
      <pc:sldChg chg="addSp delSp modSp add del mod ord">
        <pc:chgData name="Jamie Mellway" userId="64a32afde6b9d889" providerId="LiveId" clId="{67EB9E89-BE3B-4955-A609-44CDC1D01A66}" dt="2023-08-03T00:35:15.663" v="153" actId="20577"/>
        <pc:sldMkLst>
          <pc:docMk/>
          <pc:sldMk cId="3124779397" sldId="384"/>
        </pc:sldMkLst>
        <pc:spChg chg="mod">
          <ac:chgData name="Jamie Mellway" userId="64a32afde6b9d889" providerId="LiveId" clId="{67EB9E89-BE3B-4955-A609-44CDC1D01A66}" dt="2023-08-03T00:32:45.403" v="123" actId="20577"/>
          <ac:spMkLst>
            <pc:docMk/>
            <pc:sldMk cId="3124779397" sldId="384"/>
            <ac:spMk id="2" creationId="{D735F7F3-C1B5-4B60-A00A-4EB618DDFB5A}"/>
          </ac:spMkLst>
        </pc:spChg>
        <pc:spChg chg="add mod">
          <ac:chgData name="Jamie Mellway" userId="64a32afde6b9d889" providerId="LiveId" clId="{67EB9E89-BE3B-4955-A609-44CDC1D01A66}" dt="2023-08-03T00:35:15.663" v="153" actId="20577"/>
          <ac:spMkLst>
            <pc:docMk/>
            <pc:sldMk cId="3124779397" sldId="384"/>
            <ac:spMk id="3" creationId="{DCFAD6C7-49D5-F85E-B064-769379FB1932}"/>
          </ac:spMkLst>
        </pc:spChg>
        <pc:picChg chg="del">
          <ac:chgData name="Jamie Mellway" userId="64a32afde6b9d889" providerId="LiveId" clId="{67EB9E89-BE3B-4955-A609-44CDC1D01A66}" dt="2023-08-03T00:32:47.513" v="124" actId="478"/>
          <ac:picMkLst>
            <pc:docMk/>
            <pc:sldMk cId="3124779397" sldId="384"/>
            <ac:picMk id="4" creationId="{A5BDD9E7-5736-A298-7EDE-B9415C71BA3B}"/>
          </ac:picMkLst>
        </pc:picChg>
      </pc:sldChg>
      <pc:sldChg chg="del">
        <pc:chgData name="Jamie Mellway" userId="64a32afde6b9d889" providerId="LiveId" clId="{67EB9E89-BE3B-4955-A609-44CDC1D01A66}" dt="2023-08-03T00:16:05.124" v="20" actId="47"/>
        <pc:sldMkLst>
          <pc:docMk/>
          <pc:sldMk cId="343963019" sldId="386"/>
        </pc:sldMkLst>
      </pc:sldChg>
    </pc:docChg>
  </pc:docChgLst>
  <pc:docChgLst>
    <pc:chgData name="Jamie Mellway" userId="64a32afde6b9d889" providerId="LiveId" clId="{AC72A4E8-7ED4-4B44-8D4B-A362E4D3D557}"/>
    <pc:docChg chg="undo custSel modSld">
      <pc:chgData name="Jamie Mellway" userId="64a32afde6b9d889" providerId="LiveId" clId="{AC72A4E8-7ED4-4B44-8D4B-A362E4D3D557}" dt="2023-04-18T00:57:17.644" v="92" actId="14100"/>
      <pc:docMkLst>
        <pc:docMk/>
      </pc:docMkLst>
      <pc:sldChg chg="modSp mod">
        <pc:chgData name="Jamie Mellway" userId="64a32afde6b9d889" providerId="LiveId" clId="{AC72A4E8-7ED4-4B44-8D4B-A362E4D3D557}" dt="2023-04-18T00:55:42.572" v="86" actId="20577"/>
        <pc:sldMkLst>
          <pc:docMk/>
          <pc:sldMk cId="3423133475" sldId="307"/>
        </pc:sldMkLst>
        <pc:spChg chg="mod">
          <ac:chgData name="Jamie Mellway" userId="64a32afde6b9d889" providerId="LiveId" clId="{AC72A4E8-7ED4-4B44-8D4B-A362E4D3D557}" dt="2023-04-18T00:10:55.375" v="70" actId="20577"/>
          <ac:spMkLst>
            <pc:docMk/>
            <pc:sldMk cId="3423133475" sldId="307"/>
            <ac:spMk id="11" creationId="{08A26795-7FDB-4255-BB60-1E3CB657020C}"/>
          </ac:spMkLst>
        </pc:spChg>
        <pc:spChg chg="mod">
          <ac:chgData name="Jamie Mellway" userId="64a32afde6b9d889" providerId="LiveId" clId="{AC72A4E8-7ED4-4B44-8D4B-A362E4D3D557}" dt="2023-04-18T00:55:42.572" v="86" actId="20577"/>
          <ac:spMkLst>
            <pc:docMk/>
            <pc:sldMk cId="3423133475" sldId="307"/>
            <ac:spMk id="17" creationId="{3686F633-E35E-4729-A44F-1453620828CD}"/>
          </ac:spMkLst>
        </pc:spChg>
        <pc:grpChg chg="mod">
          <ac:chgData name="Jamie Mellway" userId="64a32afde6b9d889" providerId="LiveId" clId="{AC72A4E8-7ED4-4B44-8D4B-A362E4D3D557}" dt="2023-04-17T22:36:18.579" v="30" actId="1076"/>
          <ac:grpSpMkLst>
            <pc:docMk/>
            <pc:sldMk cId="3423133475" sldId="307"/>
            <ac:grpSpMk id="15" creationId="{6EFE5B5F-6202-4048-87F4-3B8A1427FD9A}"/>
          </ac:grpSpMkLst>
        </pc:grpChg>
      </pc:sldChg>
      <pc:sldChg chg="modSp mod">
        <pc:chgData name="Jamie Mellway" userId="64a32afde6b9d889" providerId="LiveId" clId="{AC72A4E8-7ED4-4B44-8D4B-A362E4D3D557}" dt="2023-04-18T00:52:36.739" v="80" actId="20577"/>
        <pc:sldMkLst>
          <pc:docMk/>
          <pc:sldMk cId="4201278032" sldId="309"/>
        </pc:sldMkLst>
        <pc:spChg chg="mod">
          <ac:chgData name="Jamie Mellway" userId="64a32afde6b9d889" providerId="LiveId" clId="{AC72A4E8-7ED4-4B44-8D4B-A362E4D3D557}" dt="2023-04-18T00:52:36.739" v="80" actId="20577"/>
          <ac:spMkLst>
            <pc:docMk/>
            <pc:sldMk cId="4201278032" sldId="309"/>
            <ac:spMk id="39" creationId="{9F562852-2E9F-433D-94D2-1E2FEB5275C8}"/>
          </ac:spMkLst>
        </pc:spChg>
        <pc:spChg chg="mod">
          <ac:chgData name="Jamie Mellway" userId="64a32afde6b9d889" providerId="LiveId" clId="{AC72A4E8-7ED4-4B44-8D4B-A362E4D3D557}" dt="2023-04-18T00:10:01.548" v="60" actId="20577"/>
          <ac:spMkLst>
            <pc:docMk/>
            <pc:sldMk cId="4201278032" sldId="309"/>
            <ac:spMk id="42" creationId="{39623E8B-E34D-4BE7-B8F6-44BBC683CA4A}"/>
          </ac:spMkLst>
        </pc:spChg>
        <pc:spChg chg="mod">
          <ac:chgData name="Jamie Mellway" userId="64a32afde6b9d889" providerId="LiveId" clId="{AC72A4E8-7ED4-4B44-8D4B-A362E4D3D557}" dt="2023-04-17T22:37:38.280" v="39" actId="14100"/>
          <ac:spMkLst>
            <pc:docMk/>
            <pc:sldMk cId="4201278032" sldId="309"/>
            <ac:spMk id="50" creationId="{2118B36B-5551-4664-B201-231CDF9103A5}"/>
          </ac:spMkLst>
        </pc:spChg>
        <pc:grpChg chg="mod">
          <ac:chgData name="Jamie Mellway" userId="64a32afde6b9d889" providerId="LiveId" clId="{AC72A4E8-7ED4-4B44-8D4B-A362E4D3D557}" dt="2023-04-17T22:37:53.423" v="41" actId="1076"/>
          <ac:grpSpMkLst>
            <pc:docMk/>
            <pc:sldMk cId="4201278032" sldId="309"/>
            <ac:grpSpMk id="49" creationId="{A90AFD7C-8DF4-45D5-89AF-23641D48BE35}"/>
          </ac:grpSpMkLst>
        </pc:grpChg>
      </pc:sldChg>
      <pc:sldChg chg="modSp mod">
        <pc:chgData name="Jamie Mellway" userId="64a32afde6b9d889" providerId="LiveId" clId="{AC72A4E8-7ED4-4B44-8D4B-A362E4D3D557}" dt="2023-04-18T00:57:17.644" v="92" actId="14100"/>
        <pc:sldMkLst>
          <pc:docMk/>
          <pc:sldMk cId="1547012370" sldId="330"/>
        </pc:sldMkLst>
        <pc:spChg chg="mod">
          <ac:chgData name="Jamie Mellway" userId="64a32afde6b9d889" providerId="LiveId" clId="{AC72A4E8-7ED4-4B44-8D4B-A362E4D3D557}" dt="2023-04-17T22:38:17.688" v="43" actId="12"/>
          <ac:spMkLst>
            <pc:docMk/>
            <pc:sldMk cId="1547012370" sldId="330"/>
            <ac:spMk id="3" creationId="{031BC5AB-4BA9-4429-A1EE-57C0879AD505}"/>
          </ac:spMkLst>
        </pc:spChg>
        <pc:spChg chg="mod">
          <ac:chgData name="Jamie Mellway" userId="64a32afde6b9d889" providerId="LiveId" clId="{AC72A4E8-7ED4-4B44-8D4B-A362E4D3D557}" dt="2023-04-18T00:57:17.644" v="92" actId="14100"/>
          <ac:spMkLst>
            <pc:docMk/>
            <pc:sldMk cId="1547012370" sldId="330"/>
            <ac:spMk id="11" creationId="{910E3A19-19A1-4BB4-88A1-A47921E7BAC9}"/>
          </ac:spMkLst>
        </pc:spChg>
        <pc:spChg chg="mod">
          <ac:chgData name="Jamie Mellway" userId="64a32afde6b9d889" providerId="LiveId" clId="{AC72A4E8-7ED4-4B44-8D4B-A362E4D3D557}" dt="2023-04-17T22:50:10.482" v="54" actId="15"/>
          <ac:spMkLst>
            <pc:docMk/>
            <pc:sldMk cId="1547012370" sldId="330"/>
            <ac:spMk id="13" creationId="{94D27F69-700D-4BFE-A82F-C59CA7B55E94}"/>
          </ac:spMkLst>
        </pc:spChg>
      </pc:sldChg>
      <pc:sldChg chg="modSp mod">
        <pc:chgData name="Jamie Mellway" userId="64a32afde6b9d889" providerId="LiveId" clId="{AC72A4E8-7ED4-4B44-8D4B-A362E4D3D557}" dt="2023-04-17T22:39:33.782" v="51" actId="20577"/>
        <pc:sldMkLst>
          <pc:docMk/>
          <pc:sldMk cId="3253058185" sldId="338"/>
        </pc:sldMkLst>
        <pc:spChg chg="mod">
          <ac:chgData name="Jamie Mellway" userId="64a32afde6b9d889" providerId="LiveId" clId="{AC72A4E8-7ED4-4B44-8D4B-A362E4D3D557}" dt="2023-04-17T22:39:33.782" v="51" actId="20577"/>
          <ac:spMkLst>
            <pc:docMk/>
            <pc:sldMk cId="3253058185" sldId="338"/>
            <ac:spMk id="5" creationId="{24AC1517-2171-47F6-BEFD-6A3AFCA2C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14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797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82149" y="1259175"/>
            <a:ext cx="607089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Ontario Housing</a:t>
            </a:r>
            <a:b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</a:br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 Market Analysis</a:t>
            </a:r>
          </a:p>
          <a:p>
            <a:pPr algn="ctr"/>
            <a:r>
              <a:rPr lang="en-CA" altLang="ko-KR" sz="3000" b="1" dirty="0">
                <a:solidFill>
                  <a:schemeClr val="bg1"/>
                </a:solidFill>
                <a:latin typeface="Imprint MT Shadow" panose="04020605060303030202" pitchFamily="82" charset="0"/>
                <a:cs typeface="Vijaya" panose="020B0502040204020203" pitchFamily="18" charset="0"/>
              </a:rPr>
              <a:t>Part 3</a:t>
            </a:r>
            <a:endParaRPr lang="ko-KR" altLang="en-US" sz="3000" dirty="0">
              <a:solidFill>
                <a:schemeClr val="bg1"/>
              </a:solidFill>
              <a:latin typeface="Imprint MT Shadow" panose="04020605060303030202" pitchFamily="82" charset="0"/>
              <a:cs typeface="Vijay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EAA9-FA27-DD5E-BF42-7A023FABE48C}"/>
              </a:ext>
            </a:extLst>
          </p:cNvPr>
          <p:cNvSpPr txBox="1"/>
          <p:nvPr/>
        </p:nvSpPr>
        <p:spPr>
          <a:xfrm>
            <a:off x="6258757" y="3791546"/>
            <a:ext cx="55942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Website for the previous projects and new 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pages for listing and buying real estate</a:t>
            </a:r>
            <a:endParaRPr lang="ko-KR" altLang="en-US" sz="2000" dirty="0">
              <a:solidFill>
                <a:schemeClr val="bg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3460259" y="767128"/>
            <a:ext cx="52714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Meet The Team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FCB466-29EC-7487-327F-CC7F0143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60" y="3628960"/>
            <a:ext cx="809105" cy="613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C1517-2171-47F6-BEFD-6A3AFCA2CF91}"/>
              </a:ext>
            </a:extLst>
          </p:cNvPr>
          <p:cNvSpPr txBox="1"/>
          <p:nvPr/>
        </p:nvSpPr>
        <p:spPr>
          <a:xfrm>
            <a:off x="3460259" y="2051125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Jamie Mellway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Josh Esteban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Majeed Raheem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Joey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Falvo</a:t>
            </a:r>
            <a:endParaRPr lang="en-US" sz="2400" dirty="0">
              <a:latin typeface="Bahnschrift SemiBold SemiConden" panose="020B0502040204020203" pitchFamily="34" charset="0"/>
            </a:endParaRP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Rafi </a:t>
            </a:r>
            <a:r>
              <a:rPr lang="en-US" sz="2400" dirty="0" err="1">
                <a:latin typeface="Bahnschrift SemiBold SemiConden" panose="020B0502040204020203" pitchFamily="34" charset="0"/>
              </a:rPr>
              <a:t>Nazamodeen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 descr="A group of people sitting at a table">
            <a:extLst>
              <a:ext uri="{FF2B5EF4-FFF2-40B4-BE49-F238E27FC236}">
                <a16:creationId xmlns:a16="http://schemas.microsoft.com/office/drawing/2014/main" id="{DC3A4F6B-29DD-C341-AE3C-4030CC41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125"/>
            <a:ext cx="4279925" cy="3184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00E251-1C1D-CE09-B836-E684CB8C7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0" y="2967335"/>
            <a:ext cx="6841698" cy="1033035"/>
            <a:chOff x="6665542" y="2859307"/>
            <a:chExt cx="5590213" cy="1033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478603" y="2859307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Imprint MT Shadow" panose="04020605060303030202" pitchFamily="82" charset="0"/>
                  <a:cs typeface="Arial" pitchFamily="34" charset="0"/>
                </a:rPr>
                <a:t>DEMO</a:t>
              </a:r>
              <a:endParaRPr lang="ko-KR" altLang="en-US" sz="5400" b="1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07625"/>
            <a:ext cx="11573197" cy="724247"/>
          </a:xfrm>
        </p:spPr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What’s Next</a:t>
            </a: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75BC34E8-96E4-387A-0FBD-BCF40B720132}"/>
              </a:ext>
            </a:extLst>
          </p:cNvPr>
          <p:cNvSpPr/>
          <p:nvPr/>
        </p:nvSpPr>
        <p:spPr>
          <a:xfrm flipH="1">
            <a:off x="3190768" y="5674659"/>
            <a:ext cx="382777" cy="4691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445E1A5-907D-6479-9F97-839E164DC7C6}"/>
              </a:ext>
            </a:extLst>
          </p:cNvPr>
          <p:cNvSpPr/>
          <p:nvPr/>
        </p:nvSpPr>
        <p:spPr>
          <a:xfrm>
            <a:off x="4132157" y="5662458"/>
            <a:ext cx="439196" cy="4088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AD6C7-49D5-F85E-B064-769379FB1932}"/>
              </a:ext>
            </a:extLst>
          </p:cNvPr>
          <p:cNvSpPr txBox="1"/>
          <p:nvPr/>
        </p:nvSpPr>
        <p:spPr>
          <a:xfrm>
            <a:off x="568037" y="1052946"/>
            <a:ext cx="9781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All of Canada - Not just Ontario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Chatbot give listing for a particular region and building type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Auction selling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Wider Marketplace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33" y="2815673"/>
            <a:ext cx="60959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Imprint MT Shadow" panose="040206050603030302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10457</TotalTime>
  <Words>62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SemiBold SemiConden</vt:lpstr>
      <vt:lpstr>Calibri</vt:lpstr>
      <vt:lpstr>Consolas</vt:lpstr>
      <vt:lpstr>Imprint MT Shadow</vt:lpstr>
      <vt:lpstr>Vijaya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Jamie Mellway</cp:lastModifiedBy>
  <cp:revision>71</cp:revision>
  <dcterms:created xsi:type="dcterms:W3CDTF">2020-01-20T05:08:25Z</dcterms:created>
  <dcterms:modified xsi:type="dcterms:W3CDTF">2023-08-03T00:35:20Z</dcterms:modified>
</cp:coreProperties>
</file>