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7" r:id="rId7"/>
    <p:sldId id="264" r:id="rId8"/>
    <p:sldId id="260" r:id="rId9"/>
    <p:sldId id="265" r:id="rId10"/>
    <p:sldId id="263" r:id="rId11"/>
    <p:sldId id="261" r:id="rId12"/>
    <p:sldId id="262"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2CC1D-095D-4B19-9341-015C946D389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4BA9C20-6441-4D62-84C9-A0DDB4C738FF}">
      <dgm:prSet/>
      <dgm:spPr/>
      <dgm:t>
        <a:bodyPr/>
        <a:lstStyle/>
        <a:p>
          <a:r>
            <a:rPr lang="en-GB"/>
            <a:t>Recorded own Sounds</a:t>
          </a:r>
        </a:p>
      </dgm:t>
    </dgm:pt>
    <dgm:pt modelId="{E800F6F4-3A7C-4C66-A4B5-1B9E16AAC2F3}" type="parTrans" cxnId="{09A15447-CB35-46DB-9958-ED13E0FC839A}">
      <dgm:prSet/>
      <dgm:spPr/>
      <dgm:t>
        <a:bodyPr/>
        <a:lstStyle/>
        <a:p>
          <a:endParaRPr lang="en-US"/>
        </a:p>
      </dgm:t>
    </dgm:pt>
    <dgm:pt modelId="{88190171-7842-4BE5-925D-BAA2BFDF02B5}" type="sibTrans" cxnId="{09A15447-CB35-46DB-9958-ED13E0FC839A}">
      <dgm:prSet/>
      <dgm:spPr/>
      <dgm:t>
        <a:bodyPr/>
        <a:lstStyle/>
        <a:p>
          <a:endParaRPr lang="en-US"/>
        </a:p>
      </dgm:t>
    </dgm:pt>
    <dgm:pt modelId="{A7ADC66A-CB5D-426C-B34A-18CB9635CDD8}">
      <dgm:prSet/>
      <dgm:spPr/>
      <dgm:t>
        <a:bodyPr/>
        <a:lstStyle/>
        <a:p>
          <a:r>
            <a:rPr lang="en-GB"/>
            <a:t>Basic Audio Effects in appropriate context</a:t>
          </a:r>
        </a:p>
      </dgm:t>
    </dgm:pt>
    <dgm:pt modelId="{FE0164B4-8476-409C-A215-13E69ADE68EA}" type="parTrans" cxnId="{3E69BB69-7017-456F-9B68-0F47D6E27F44}">
      <dgm:prSet/>
      <dgm:spPr/>
      <dgm:t>
        <a:bodyPr/>
        <a:lstStyle/>
        <a:p>
          <a:endParaRPr lang="en-US"/>
        </a:p>
      </dgm:t>
    </dgm:pt>
    <dgm:pt modelId="{60CF41E4-9AC3-41B3-BA27-55F87DE3C03A}" type="sibTrans" cxnId="{3E69BB69-7017-456F-9B68-0F47D6E27F44}">
      <dgm:prSet/>
      <dgm:spPr/>
      <dgm:t>
        <a:bodyPr/>
        <a:lstStyle/>
        <a:p>
          <a:endParaRPr lang="en-US"/>
        </a:p>
      </dgm:t>
    </dgm:pt>
    <dgm:pt modelId="{D4E0A54D-D954-44AD-9FE7-9F226CA744BA}">
      <dgm:prSet/>
      <dgm:spPr/>
      <dgm:t>
        <a:bodyPr/>
        <a:lstStyle/>
        <a:p>
          <a:r>
            <a:rPr lang="en-GB"/>
            <a:t>Compressed Audio</a:t>
          </a:r>
        </a:p>
      </dgm:t>
    </dgm:pt>
    <dgm:pt modelId="{66371601-A2AF-47E3-A3D2-26AEFA087F53}" type="parTrans" cxnId="{EA956E50-325D-45C0-B9AA-D4B8C3274475}">
      <dgm:prSet/>
      <dgm:spPr/>
      <dgm:t>
        <a:bodyPr/>
        <a:lstStyle/>
        <a:p>
          <a:endParaRPr lang="en-US"/>
        </a:p>
      </dgm:t>
    </dgm:pt>
    <dgm:pt modelId="{351F1BE6-FABC-462D-AAB4-D3C6719DA43F}" type="sibTrans" cxnId="{EA956E50-325D-45C0-B9AA-D4B8C3274475}">
      <dgm:prSet/>
      <dgm:spPr/>
      <dgm:t>
        <a:bodyPr/>
        <a:lstStyle/>
        <a:p>
          <a:endParaRPr lang="en-US"/>
        </a:p>
      </dgm:t>
    </dgm:pt>
    <dgm:pt modelId="{31DAF7BC-3CEB-4F5B-B3A0-8F4820C6315E}">
      <dgm:prSet/>
      <dgm:spPr/>
      <dgm:t>
        <a:bodyPr/>
        <a:lstStyle/>
        <a:p>
          <a:r>
            <a:rPr lang="en-GB"/>
            <a:t>Integration with Middleware</a:t>
          </a:r>
        </a:p>
      </dgm:t>
    </dgm:pt>
    <dgm:pt modelId="{E96EFFD9-194E-4D88-8EF1-6F5BB84701E9}" type="parTrans" cxnId="{31F6955E-E796-491F-AECB-3B601D13F9F9}">
      <dgm:prSet/>
      <dgm:spPr/>
      <dgm:t>
        <a:bodyPr/>
        <a:lstStyle/>
        <a:p>
          <a:endParaRPr lang="en-US"/>
        </a:p>
      </dgm:t>
    </dgm:pt>
    <dgm:pt modelId="{009CE7A9-42AF-484E-BBF0-DB00597D9E73}" type="sibTrans" cxnId="{31F6955E-E796-491F-AECB-3B601D13F9F9}">
      <dgm:prSet/>
      <dgm:spPr/>
      <dgm:t>
        <a:bodyPr/>
        <a:lstStyle/>
        <a:p>
          <a:endParaRPr lang="en-US"/>
        </a:p>
      </dgm:t>
    </dgm:pt>
    <dgm:pt modelId="{A8EB630C-49D6-41AB-8391-1BD0CF972C37}">
      <dgm:prSet/>
      <dgm:spPr/>
      <dgm:t>
        <a:bodyPr/>
        <a:lstStyle/>
        <a:p>
          <a:r>
            <a:rPr lang="en-GB"/>
            <a:t>Digital Music reacts </a:t>
          </a:r>
        </a:p>
      </dgm:t>
    </dgm:pt>
    <dgm:pt modelId="{A1AC7D67-0C29-4281-9AD2-5ECD3EF903E1}" type="parTrans" cxnId="{BE49E75C-2144-4048-A4E1-D6D2119A0F59}">
      <dgm:prSet/>
      <dgm:spPr/>
      <dgm:t>
        <a:bodyPr/>
        <a:lstStyle/>
        <a:p>
          <a:endParaRPr lang="en-US"/>
        </a:p>
      </dgm:t>
    </dgm:pt>
    <dgm:pt modelId="{06F6FA33-F096-4C62-ABCC-A1667C193F8A}" type="sibTrans" cxnId="{BE49E75C-2144-4048-A4E1-D6D2119A0F59}">
      <dgm:prSet/>
      <dgm:spPr/>
      <dgm:t>
        <a:bodyPr/>
        <a:lstStyle/>
        <a:p>
          <a:endParaRPr lang="en-US"/>
        </a:p>
      </dgm:t>
    </dgm:pt>
    <dgm:pt modelId="{E1D79BF3-236E-48F3-9F98-657AA132B805}">
      <dgm:prSet/>
      <dgm:spPr/>
      <dgm:t>
        <a:bodyPr/>
        <a:lstStyle/>
        <a:p>
          <a:r>
            <a:rPr lang="en-GB"/>
            <a:t>Synthesis</a:t>
          </a:r>
        </a:p>
      </dgm:t>
    </dgm:pt>
    <dgm:pt modelId="{A100B87F-2EC9-4252-9DD4-FBFE783C9E83}" type="parTrans" cxnId="{F4B593FF-93D4-4600-8662-158848BBA6F5}">
      <dgm:prSet/>
      <dgm:spPr/>
      <dgm:t>
        <a:bodyPr/>
        <a:lstStyle/>
        <a:p>
          <a:endParaRPr lang="en-US"/>
        </a:p>
      </dgm:t>
    </dgm:pt>
    <dgm:pt modelId="{246A06FC-CAF2-49D0-B806-3B19F4A82B13}" type="sibTrans" cxnId="{F4B593FF-93D4-4600-8662-158848BBA6F5}">
      <dgm:prSet/>
      <dgm:spPr/>
      <dgm:t>
        <a:bodyPr/>
        <a:lstStyle/>
        <a:p>
          <a:endParaRPr lang="en-US"/>
        </a:p>
      </dgm:t>
    </dgm:pt>
    <dgm:pt modelId="{183DE07D-5F61-4008-87C2-2026FA3D552F}">
      <dgm:prSet/>
      <dgm:spPr/>
      <dgm:t>
        <a:bodyPr/>
        <a:lstStyle/>
        <a:p>
          <a:r>
            <a:rPr lang="en-GB"/>
            <a:t>Sptialization</a:t>
          </a:r>
        </a:p>
      </dgm:t>
    </dgm:pt>
    <dgm:pt modelId="{400E16A1-2A08-49C9-9EE3-A855A93AB4CF}" type="parTrans" cxnId="{109A5435-6CDF-4A64-829C-FC005FC8B243}">
      <dgm:prSet/>
      <dgm:spPr/>
      <dgm:t>
        <a:bodyPr/>
        <a:lstStyle/>
        <a:p>
          <a:endParaRPr lang="en-US"/>
        </a:p>
      </dgm:t>
    </dgm:pt>
    <dgm:pt modelId="{38375680-E84B-4456-AAC3-76A10D298CE1}" type="sibTrans" cxnId="{109A5435-6CDF-4A64-829C-FC005FC8B243}">
      <dgm:prSet/>
      <dgm:spPr/>
      <dgm:t>
        <a:bodyPr/>
        <a:lstStyle/>
        <a:p>
          <a:endParaRPr lang="en-US"/>
        </a:p>
      </dgm:t>
    </dgm:pt>
    <dgm:pt modelId="{6A0BA1EA-6AE5-438E-9743-025A53E7C976}">
      <dgm:prSet/>
      <dgm:spPr/>
      <dgm:t>
        <a:bodyPr/>
        <a:lstStyle/>
        <a:p>
          <a:r>
            <a:rPr lang="en-GB"/>
            <a:t>Dynamic Audio Techniques</a:t>
          </a:r>
        </a:p>
      </dgm:t>
    </dgm:pt>
    <dgm:pt modelId="{03B0FE7C-BFB8-4F42-9F93-3271B48A7646}" type="parTrans" cxnId="{C471FC99-1906-42F4-A635-9DE8BA715B62}">
      <dgm:prSet/>
      <dgm:spPr/>
      <dgm:t>
        <a:bodyPr/>
        <a:lstStyle/>
        <a:p>
          <a:endParaRPr lang="en-US"/>
        </a:p>
      </dgm:t>
    </dgm:pt>
    <dgm:pt modelId="{051690DB-D5BE-4A17-8A77-2CF007B86167}" type="sibTrans" cxnId="{C471FC99-1906-42F4-A635-9DE8BA715B62}">
      <dgm:prSet/>
      <dgm:spPr/>
      <dgm:t>
        <a:bodyPr/>
        <a:lstStyle/>
        <a:p>
          <a:endParaRPr lang="en-US"/>
        </a:p>
      </dgm:t>
    </dgm:pt>
    <dgm:pt modelId="{4FFDDDCE-5698-4AC4-848A-C6AE4CDC43A6}" type="pres">
      <dgm:prSet presAssocID="{7A52CC1D-095D-4B19-9341-015C946D3897}" presName="linear" presStyleCnt="0">
        <dgm:presLayoutVars>
          <dgm:animLvl val="lvl"/>
          <dgm:resizeHandles val="exact"/>
        </dgm:presLayoutVars>
      </dgm:prSet>
      <dgm:spPr/>
    </dgm:pt>
    <dgm:pt modelId="{9C3053D8-80F1-4404-937E-4617425FED0C}" type="pres">
      <dgm:prSet presAssocID="{94BA9C20-6441-4D62-84C9-A0DDB4C738FF}" presName="parentText" presStyleLbl="node1" presStyleIdx="0" presStyleCnt="8">
        <dgm:presLayoutVars>
          <dgm:chMax val="0"/>
          <dgm:bulletEnabled val="1"/>
        </dgm:presLayoutVars>
      </dgm:prSet>
      <dgm:spPr/>
    </dgm:pt>
    <dgm:pt modelId="{D7BA2D68-A430-479A-A3B7-CEFB84DD9B2F}" type="pres">
      <dgm:prSet presAssocID="{88190171-7842-4BE5-925D-BAA2BFDF02B5}" presName="spacer" presStyleCnt="0"/>
      <dgm:spPr/>
    </dgm:pt>
    <dgm:pt modelId="{0D5E3E1E-2EF0-4C5C-93ED-06058B7C9DB5}" type="pres">
      <dgm:prSet presAssocID="{A7ADC66A-CB5D-426C-B34A-18CB9635CDD8}" presName="parentText" presStyleLbl="node1" presStyleIdx="1" presStyleCnt="8">
        <dgm:presLayoutVars>
          <dgm:chMax val="0"/>
          <dgm:bulletEnabled val="1"/>
        </dgm:presLayoutVars>
      </dgm:prSet>
      <dgm:spPr/>
    </dgm:pt>
    <dgm:pt modelId="{58928E62-FCE5-4260-AD7F-6030C8A56519}" type="pres">
      <dgm:prSet presAssocID="{60CF41E4-9AC3-41B3-BA27-55F87DE3C03A}" presName="spacer" presStyleCnt="0"/>
      <dgm:spPr/>
    </dgm:pt>
    <dgm:pt modelId="{903D38D1-EC79-4461-B9BC-A0F0CB647CA5}" type="pres">
      <dgm:prSet presAssocID="{D4E0A54D-D954-44AD-9FE7-9F226CA744BA}" presName="parentText" presStyleLbl="node1" presStyleIdx="2" presStyleCnt="8">
        <dgm:presLayoutVars>
          <dgm:chMax val="0"/>
          <dgm:bulletEnabled val="1"/>
        </dgm:presLayoutVars>
      </dgm:prSet>
      <dgm:spPr/>
    </dgm:pt>
    <dgm:pt modelId="{EE4F578A-239F-487B-9C74-7BC1F6F35556}" type="pres">
      <dgm:prSet presAssocID="{351F1BE6-FABC-462D-AAB4-D3C6719DA43F}" presName="spacer" presStyleCnt="0"/>
      <dgm:spPr/>
    </dgm:pt>
    <dgm:pt modelId="{45BD87A9-B985-4036-BD0C-796EA53B8567}" type="pres">
      <dgm:prSet presAssocID="{31DAF7BC-3CEB-4F5B-B3A0-8F4820C6315E}" presName="parentText" presStyleLbl="node1" presStyleIdx="3" presStyleCnt="8">
        <dgm:presLayoutVars>
          <dgm:chMax val="0"/>
          <dgm:bulletEnabled val="1"/>
        </dgm:presLayoutVars>
      </dgm:prSet>
      <dgm:spPr/>
    </dgm:pt>
    <dgm:pt modelId="{9984D0BE-628B-4101-8709-D69E73759E94}" type="pres">
      <dgm:prSet presAssocID="{009CE7A9-42AF-484E-BBF0-DB00597D9E73}" presName="spacer" presStyleCnt="0"/>
      <dgm:spPr/>
    </dgm:pt>
    <dgm:pt modelId="{787E07E3-437C-44F2-B823-14BD716D9ED0}" type="pres">
      <dgm:prSet presAssocID="{A8EB630C-49D6-41AB-8391-1BD0CF972C37}" presName="parentText" presStyleLbl="node1" presStyleIdx="4" presStyleCnt="8">
        <dgm:presLayoutVars>
          <dgm:chMax val="0"/>
          <dgm:bulletEnabled val="1"/>
        </dgm:presLayoutVars>
      </dgm:prSet>
      <dgm:spPr/>
    </dgm:pt>
    <dgm:pt modelId="{0A20425B-6FFD-4976-9F6A-004CEBC356FB}" type="pres">
      <dgm:prSet presAssocID="{06F6FA33-F096-4C62-ABCC-A1667C193F8A}" presName="spacer" presStyleCnt="0"/>
      <dgm:spPr/>
    </dgm:pt>
    <dgm:pt modelId="{B1D7E419-93E6-45A5-A601-802F0D6D54DC}" type="pres">
      <dgm:prSet presAssocID="{E1D79BF3-236E-48F3-9F98-657AA132B805}" presName="parentText" presStyleLbl="node1" presStyleIdx="5" presStyleCnt="8">
        <dgm:presLayoutVars>
          <dgm:chMax val="0"/>
          <dgm:bulletEnabled val="1"/>
        </dgm:presLayoutVars>
      </dgm:prSet>
      <dgm:spPr/>
    </dgm:pt>
    <dgm:pt modelId="{95CD3DE9-7444-479E-93F6-C0413273004C}" type="pres">
      <dgm:prSet presAssocID="{246A06FC-CAF2-49D0-B806-3B19F4A82B13}" presName="spacer" presStyleCnt="0"/>
      <dgm:spPr/>
    </dgm:pt>
    <dgm:pt modelId="{68FF1EC4-2BA1-43DF-9D37-21F5175A0870}" type="pres">
      <dgm:prSet presAssocID="{183DE07D-5F61-4008-87C2-2026FA3D552F}" presName="parentText" presStyleLbl="node1" presStyleIdx="6" presStyleCnt="8">
        <dgm:presLayoutVars>
          <dgm:chMax val="0"/>
          <dgm:bulletEnabled val="1"/>
        </dgm:presLayoutVars>
      </dgm:prSet>
      <dgm:spPr/>
    </dgm:pt>
    <dgm:pt modelId="{CCD0690E-8989-442A-A3B1-0C415D3C9159}" type="pres">
      <dgm:prSet presAssocID="{38375680-E84B-4456-AAC3-76A10D298CE1}" presName="spacer" presStyleCnt="0"/>
      <dgm:spPr/>
    </dgm:pt>
    <dgm:pt modelId="{B01EA0FA-773A-4091-9277-D0A3A78013B5}" type="pres">
      <dgm:prSet presAssocID="{6A0BA1EA-6AE5-438E-9743-025A53E7C976}" presName="parentText" presStyleLbl="node1" presStyleIdx="7" presStyleCnt="8">
        <dgm:presLayoutVars>
          <dgm:chMax val="0"/>
          <dgm:bulletEnabled val="1"/>
        </dgm:presLayoutVars>
      </dgm:prSet>
      <dgm:spPr/>
    </dgm:pt>
  </dgm:ptLst>
  <dgm:cxnLst>
    <dgm:cxn modelId="{E014311F-C747-4C09-BE97-79F7FCC43F7E}" type="presOf" srcId="{6A0BA1EA-6AE5-438E-9743-025A53E7C976}" destId="{B01EA0FA-773A-4091-9277-D0A3A78013B5}" srcOrd="0" destOrd="0" presId="urn:microsoft.com/office/officeart/2005/8/layout/vList2"/>
    <dgm:cxn modelId="{109A5435-6CDF-4A64-829C-FC005FC8B243}" srcId="{7A52CC1D-095D-4B19-9341-015C946D3897}" destId="{183DE07D-5F61-4008-87C2-2026FA3D552F}" srcOrd="6" destOrd="0" parTransId="{400E16A1-2A08-49C9-9EE3-A855A93AB4CF}" sibTransId="{38375680-E84B-4456-AAC3-76A10D298CE1}"/>
    <dgm:cxn modelId="{E25B293D-A1BF-487B-A459-D229E3597056}" type="presOf" srcId="{183DE07D-5F61-4008-87C2-2026FA3D552F}" destId="{68FF1EC4-2BA1-43DF-9D37-21F5175A0870}" srcOrd="0" destOrd="0" presId="urn:microsoft.com/office/officeart/2005/8/layout/vList2"/>
    <dgm:cxn modelId="{BE49E75C-2144-4048-A4E1-D6D2119A0F59}" srcId="{7A52CC1D-095D-4B19-9341-015C946D3897}" destId="{A8EB630C-49D6-41AB-8391-1BD0CF972C37}" srcOrd="4" destOrd="0" parTransId="{A1AC7D67-0C29-4281-9AD2-5ECD3EF903E1}" sibTransId="{06F6FA33-F096-4C62-ABCC-A1667C193F8A}"/>
    <dgm:cxn modelId="{31F6955E-E796-491F-AECB-3B601D13F9F9}" srcId="{7A52CC1D-095D-4B19-9341-015C946D3897}" destId="{31DAF7BC-3CEB-4F5B-B3A0-8F4820C6315E}" srcOrd="3" destOrd="0" parTransId="{E96EFFD9-194E-4D88-8EF1-6F5BB84701E9}" sibTransId="{009CE7A9-42AF-484E-BBF0-DB00597D9E73}"/>
    <dgm:cxn modelId="{09A15447-CB35-46DB-9958-ED13E0FC839A}" srcId="{7A52CC1D-095D-4B19-9341-015C946D3897}" destId="{94BA9C20-6441-4D62-84C9-A0DDB4C738FF}" srcOrd="0" destOrd="0" parTransId="{E800F6F4-3A7C-4C66-A4B5-1B9E16AAC2F3}" sibTransId="{88190171-7842-4BE5-925D-BAA2BFDF02B5}"/>
    <dgm:cxn modelId="{3E69BB69-7017-456F-9B68-0F47D6E27F44}" srcId="{7A52CC1D-095D-4B19-9341-015C946D3897}" destId="{A7ADC66A-CB5D-426C-B34A-18CB9635CDD8}" srcOrd="1" destOrd="0" parTransId="{FE0164B4-8476-409C-A215-13E69ADE68EA}" sibTransId="{60CF41E4-9AC3-41B3-BA27-55F87DE3C03A}"/>
    <dgm:cxn modelId="{EA956E50-325D-45C0-B9AA-D4B8C3274475}" srcId="{7A52CC1D-095D-4B19-9341-015C946D3897}" destId="{D4E0A54D-D954-44AD-9FE7-9F226CA744BA}" srcOrd="2" destOrd="0" parTransId="{66371601-A2AF-47E3-A3D2-26AEFA087F53}" sibTransId="{351F1BE6-FABC-462D-AAB4-D3C6719DA43F}"/>
    <dgm:cxn modelId="{C471FC99-1906-42F4-A635-9DE8BA715B62}" srcId="{7A52CC1D-095D-4B19-9341-015C946D3897}" destId="{6A0BA1EA-6AE5-438E-9743-025A53E7C976}" srcOrd="7" destOrd="0" parTransId="{03B0FE7C-BFB8-4F42-9F93-3271B48A7646}" sibTransId="{051690DB-D5BE-4A17-8A77-2CF007B86167}"/>
    <dgm:cxn modelId="{0B24919D-CBEC-4E4C-A4CE-4C1605FD9698}" type="presOf" srcId="{E1D79BF3-236E-48F3-9F98-657AA132B805}" destId="{B1D7E419-93E6-45A5-A601-802F0D6D54DC}" srcOrd="0" destOrd="0" presId="urn:microsoft.com/office/officeart/2005/8/layout/vList2"/>
    <dgm:cxn modelId="{0A5856B1-0457-4C18-A5DA-F9151EE90A41}" type="presOf" srcId="{A7ADC66A-CB5D-426C-B34A-18CB9635CDD8}" destId="{0D5E3E1E-2EF0-4C5C-93ED-06058B7C9DB5}" srcOrd="0" destOrd="0" presId="urn:microsoft.com/office/officeart/2005/8/layout/vList2"/>
    <dgm:cxn modelId="{BC34B9BD-4C45-43E1-9CCB-232FA5FDA179}" type="presOf" srcId="{94BA9C20-6441-4D62-84C9-A0DDB4C738FF}" destId="{9C3053D8-80F1-4404-937E-4617425FED0C}" srcOrd="0" destOrd="0" presId="urn:microsoft.com/office/officeart/2005/8/layout/vList2"/>
    <dgm:cxn modelId="{FDBE32C1-AC57-4BC8-A1B3-3A9F637465D4}" type="presOf" srcId="{31DAF7BC-3CEB-4F5B-B3A0-8F4820C6315E}" destId="{45BD87A9-B985-4036-BD0C-796EA53B8567}" srcOrd="0" destOrd="0" presId="urn:microsoft.com/office/officeart/2005/8/layout/vList2"/>
    <dgm:cxn modelId="{6199A7C5-E12F-4EA2-A8E7-BE463F703F53}" type="presOf" srcId="{A8EB630C-49D6-41AB-8391-1BD0CF972C37}" destId="{787E07E3-437C-44F2-B823-14BD716D9ED0}" srcOrd="0" destOrd="0" presId="urn:microsoft.com/office/officeart/2005/8/layout/vList2"/>
    <dgm:cxn modelId="{42BAFDCD-C117-497C-9E45-63B2D2EF1DE7}" type="presOf" srcId="{D4E0A54D-D954-44AD-9FE7-9F226CA744BA}" destId="{903D38D1-EC79-4461-B9BC-A0F0CB647CA5}" srcOrd="0" destOrd="0" presId="urn:microsoft.com/office/officeart/2005/8/layout/vList2"/>
    <dgm:cxn modelId="{DC0A3CEB-1D1E-448A-ACA3-297D5CC9F027}" type="presOf" srcId="{7A52CC1D-095D-4B19-9341-015C946D3897}" destId="{4FFDDDCE-5698-4AC4-848A-C6AE4CDC43A6}" srcOrd="0" destOrd="0" presId="urn:microsoft.com/office/officeart/2005/8/layout/vList2"/>
    <dgm:cxn modelId="{F4B593FF-93D4-4600-8662-158848BBA6F5}" srcId="{7A52CC1D-095D-4B19-9341-015C946D3897}" destId="{E1D79BF3-236E-48F3-9F98-657AA132B805}" srcOrd="5" destOrd="0" parTransId="{A100B87F-2EC9-4252-9DD4-FBFE783C9E83}" sibTransId="{246A06FC-CAF2-49D0-B806-3B19F4A82B13}"/>
    <dgm:cxn modelId="{E7BBBA27-40B2-4F89-802F-DB53B6A8BA13}" type="presParOf" srcId="{4FFDDDCE-5698-4AC4-848A-C6AE4CDC43A6}" destId="{9C3053D8-80F1-4404-937E-4617425FED0C}" srcOrd="0" destOrd="0" presId="urn:microsoft.com/office/officeart/2005/8/layout/vList2"/>
    <dgm:cxn modelId="{F5235D9D-9FE8-415E-A85D-9CBBE0F21F53}" type="presParOf" srcId="{4FFDDDCE-5698-4AC4-848A-C6AE4CDC43A6}" destId="{D7BA2D68-A430-479A-A3B7-CEFB84DD9B2F}" srcOrd="1" destOrd="0" presId="urn:microsoft.com/office/officeart/2005/8/layout/vList2"/>
    <dgm:cxn modelId="{319C6213-6568-4816-B7C6-0CF23D2F55F8}" type="presParOf" srcId="{4FFDDDCE-5698-4AC4-848A-C6AE4CDC43A6}" destId="{0D5E3E1E-2EF0-4C5C-93ED-06058B7C9DB5}" srcOrd="2" destOrd="0" presId="urn:microsoft.com/office/officeart/2005/8/layout/vList2"/>
    <dgm:cxn modelId="{45346AB4-2C2B-4B19-AB76-A5A9C0F96ACA}" type="presParOf" srcId="{4FFDDDCE-5698-4AC4-848A-C6AE4CDC43A6}" destId="{58928E62-FCE5-4260-AD7F-6030C8A56519}" srcOrd="3" destOrd="0" presId="urn:microsoft.com/office/officeart/2005/8/layout/vList2"/>
    <dgm:cxn modelId="{809FDAE2-C23A-46C0-8DC8-8D8ED8A504DE}" type="presParOf" srcId="{4FFDDDCE-5698-4AC4-848A-C6AE4CDC43A6}" destId="{903D38D1-EC79-4461-B9BC-A0F0CB647CA5}" srcOrd="4" destOrd="0" presId="urn:microsoft.com/office/officeart/2005/8/layout/vList2"/>
    <dgm:cxn modelId="{714582CC-76C3-41AB-8D88-2A9CE3DB9264}" type="presParOf" srcId="{4FFDDDCE-5698-4AC4-848A-C6AE4CDC43A6}" destId="{EE4F578A-239F-487B-9C74-7BC1F6F35556}" srcOrd="5" destOrd="0" presId="urn:microsoft.com/office/officeart/2005/8/layout/vList2"/>
    <dgm:cxn modelId="{EF4774AE-FA33-4672-A03C-5DC7B1E7B0E4}" type="presParOf" srcId="{4FFDDDCE-5698-4AC4-848A-C6AE4CDC43A6}" destId="{45BD87A9-B985-4036-BD0C-796EA53B8567}" srcOrd="6" destOrd="0" presId="urn:microsoft.com/office/officeart/2005/8/layout/vList2"/>
    <dgm:cxn modelId="{0C643571-B4BE-4382-98F9-2EA83D41016D}" type="presParOf" srcId="{4FFDDDCE-5698-4AC4-848A-C6AE4CDC43A6}" destId="{9984D0BE-628B-4101-8709-D69E73759E94}" srcOrd="7" destOrd="0" presId="urn:microsoft.com/office/officeart/2005/8/layout/vList2"/>
    <dgm:cxn modelId="{9695AB1A-8BD7-4294-9ED4-A54FD3615472}" type="presParOf" srcId="{4FFDDDCE-5698-4AC4-848A-C6AE4CDC43A6}" destId="{787E07E3-437C-44F2-B823-14BD716D9ED0}" srcOrd="8" destOrd="0" presId="urn:microsoft.com/office/officeart/2005/8/layout/vList2"/>
    <dgm:cxn modelId="{A9771146-E6D6-4A64-8C83-D3C291A6E6FD}" type="presParOf" srcId="{4FFDDDCE-5698-4AC4-848A-C6AE4CDC43A6}" destId="{0A20425B-6FFD-4976-9F6A-004CEBC356FB}" srcOrd="9" destOrd="0" presId="urn:microsoft.com/office/officeart/2005/8/layout/vList2"/>
    <dgm:cxn modelId="{9B08E3CC-DB96-4949-AB96-51C502BC3A48}" type="presParOf" srcId="{4FFDDDCE-5698-4AC4-848A-C6AE4CDC43A6}" destId="{B1D7E419-93E6-45A5-A601-802F0D6D54DC}" srcOrd="10" destOrd="0" presId="urn:microsoft.com/office/officeart/2005/8/layout/vList2"/>
    <dgm:cxn modelId="{EFB84DB1-7876-4A76-B11F-64520D66562C}" type="presParOf" srcId="{4FFDDDCE-5698-4AC4-848A-C6AE4CDC43A6}" destId="{95CD3DE9-7444-479E-93F6-C0413273004C}" srcOrd="11" destOrd="0" presId="urn:microsoft.com/office/officeart/2005/8/layout/vList2"/>
    <dgm:cxn modelId="{5275AFE8-3230-4A9D-A274-D687652866C6}" type="presParOf" srcId="{4FFDDDCE-5698-4AC4-848A-C6AE4CDC43A6}" destId="{68FF1EC4-2BA1-43DF-9D37-21F5175A0870}" srcOrd="12" destOrd="0" presId="urn:microsoft.com/office/officeart/2005/8/layout/vList2"/>
    <dgm:cxn modelId="{FDF4D53A-F873-4690-B2B7-908D90574416}" type="presParOf" srcId="{4FFDDDCE-5698-4AC4-848A-C6AE4CDC43A6}" destId="{CCD0690E-8989-442A-A3B1-0C415D3C9159}" srcOrd="13" destOrd="0" presId="urn:microsoft.com/office/officeart/2005/8/layout/vList2"/>
    <dgm:cxn modelId="{6E823803-95E3-406E-9095-0B97AEEA1BFF}" type="presParOf" srcId="{4FFDDDCE-5698-4AC4-848A-C6AE4CDC43A6}" destId="{B01EA0FA-773A-4091-9277-D0A3A78013B5}"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053D8-80F1-4404-937E-4617425FED0C}">
      <dsp:nvSpPr>
        <dsp:cNvPr id="0" name=""/>
        <dsp:cNvSpPr/>
      </dsp:nvSpPr>
      <dsp:spPr>
        <a:xfrm>
          <a:off x="0" y="1470"/>
          <a:ext cx="6628804"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Recorded own Sounds</a:t>
          </a:r>
        </a:p>
      </dsp:txBody>
      <dsp:txXfrm>
        <a:off x="27415" y="28885"/>
        <a:ext cx="6573974" cy="506769"/>
      </dsp:txXfrm>
    </dsp:sp>
    <dsp:sp modelId="{0D5E3E1E-2EF0-4C5C-93ED-06058B7C9DB5}">
      <dsp:nvSpPr>
        <dsp:cNvPr id="0" name=""/>
        <dsp:cNvSpPr/>
      </dsp:nvSpPr>
      <dsp:spPr>
        <a:xfrm>
          <a:off x="0" y="632190"/>
          <a:ext cx="6628804" cy="5615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Basic Audio Effects in appropriate context</a:t>
          </a:r>
        </a:p>
      </dsp:txBody>
      <dsp:txXfrm>
        <a:off x="27415" y="659605"/>
        <a:ext cx="6573974" cy="506769"/>
      </dsp:txXfrm>
    </dsp:sp>
    <dsp:sp modelId="{903D38D1-EC79-4461-B9BC-A0F0CB647CA5}">
      <dsp:nvSpPr>
        <dsp:cNvPr id="0" name=""/>
        <dsp:cNvSpPr/>
      </dsp:nvSpPr>
      <dsp:spPr>
        <a:xfrm>
          <a:off x="0" y="1262910"/>
          <a:ext cx="6628804" cy="5615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Compressed Audio</a:t>
          </a:r>
        </a:p>
      </dsp:txBody>
      <dsp:txXfrm>
        <a:off x="27415" y="1290325"/>
        <a:ext cx="6573974" cy="506769"/>
      </dsp:txXfrm>
    </dsp:sp>
    <dsp:sp modelId="{45BD87A9-B985-4036-BD0C-796EA53B8567}">
      <dsp:nvSpPr>
        <dsp:cNvPr id="0" name=""/>
        <dsp:cNvSpPr/>
      </dsp:nvSpPr>
      <dsp:spPr>
        <a:xfrm>
          <a:off x="0" y="1893630"/>
          <a:ext cx="6628804" cy="5615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Integration with Middleware</a:t>
          </a:r>
        </a:p>
      </dsp:txBody>
      <dsp:txXfrm>
        <a:off x="27415" y="1921045"/>
        <a:ext cx="6573974" cy="506769"/>
      </dsp:txXfrm>
    </dsp:sp>
    <dsp:sp modelId="{787E07E3-437C-44F2-B823-14BD716D9ED0}">
      <dsp:nvSpPr>
        <dsp:cNvPr id="0" name=""/>
        <dsp:cNvSpPr/>
      </dsp:nvSpPr>
      <dsp:spPr>
        <a:xfrm>
          <a:off x="0" y="2524350"/>
          <a:ext cx="6628804" cy="5615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Digital Music reacts </a:t>
          </a:r>
        </a:p>
      </dsp:txBody>
      <dsp:txXfrm>
        <a:off x="27415" y="2551765"/>
        <a:ext cx="6573974" cy="506769"/>
      </dsp:txXfrm>
    </dsp:sp>
    <dsp:sp modelId="{B1D7E419-93E6-45A5-A601-802F0D6D54DC}">
      <dsp:nvSpPr>
        <dsp:cNvPr id="0" name=""/>
        <dsp:cNvSpPr/>
      </dsp:nvSpPr>
      <dsp:spPr>
        <a:xfrm>
          <a:off x="0" y="3155070"/>
          <a:ext cx="6628804" cy="5615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Synthesis</a:t>
          </a:r>
        </a:p>
      </dsp:txBody>
      <dsp:txXfrm>
        <a:off x="27415" y="3182485"/>
        <a:ext cx="6573974" cy="506769"/>
      </dsp:txXfrm>
    </dsp:sp>
    <dsp:sp modelId="{68FF1EC4-2BA1-43DF-9D37-21F5175A0870}">
      <dsp:nvSpPr>
        <dsp:cNvPr id="0" name=""/>
        <dsp:cNvSpPr/>
      </dsp:nvSpPr>
      <dsp:spPr>
        <a:xfrm>
          <a:off x="0" y="3785790"/>
          <a:ext cx="6628804" cy="5615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Sptialization</a:t>
          </a:r>
        </a:p>
      </dsp:txBody>
      <dsp:txXfrm>
        <a:off x="27415" y="3813205"/>
        <a:ext cx="6573974" cy="506769"/>
      </dsp:txXfrm>
    </dsp:sp>
    <dsp:sp modelId="{B01EA0FA-773A-4091-9277-D0A3A78013B5}">
      <dsp:nvSpPr>
        <dsp:cNvPr id="0" name=""/>
        <dsp:cNvSpPr/>
      </dsp:nvSpPr>
      <dsp:spPr>
        <a:xfrm>
          <a:off x="0" y="4416510"/>
          <a:ext cx="6628804"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Dynamic Audio Techniques</a:t>
          </a:r>
        </a:p>
      </dsp:txBody>
      <dsp:txXfrm>
        <a:off x="27415" y="4443925"/>
        <a:ext cx="6573974"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2120280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74806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855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238916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8561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1804864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3943162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425603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154419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7139E-C61D-4B89-8B08-5C13E35032FA}" type="datetimeFigureOut">
              <a:rPr lang="en-GB" smtClean="0"/>
              <a:t>17/12/2020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81159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7139E-C61D-4B89-8B08-5C13E35032FA}" type="datetimeFigureOut">
              <a:rPr lang="en-GB" smtClean="0"/>
              <a:t>17/12/2020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258506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27139E-C61D-4B89-8B08-5C13E35032FA}" type="datetimeFigureOut">
              <a:rPr lang="en-GB" smtClean="0"/>
              <a:t>17/12/2020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187492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7139E-C61D-4B89-8B08-5C13E35032FA}" type="datetimeFigureOut">
              <a:rPr lang="en-GB" smtClean="0"/>
              <a:t>17/12/2020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130820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7139E-C61D-4B89-8B08-5C13E35032FA}" type="datetimeFigureOut">
              <a:rPr lang="en-GB" smtClean="0"/>
              <a:t>17/12/2020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184131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7139E-C61D-4B89-8B08-5C13E35032FA}" type="datetimeFigureOut">
              <a:rPr lang="en-GB" smtClean="0"/>
              <a:t>17/12/2020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150154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7139E-C61D-4B89-8B08-5C13E35032FA}" type="datetimeFigureOut">
              <a:rPr lang="en-GB" smtClean="0"/>
              <a:t>17/12/2020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7AF1E9-F144-46E4-9AE0-ADEE148F717B}" type="slidenum">
              <a:rPr lang="en-GB" smtClean="0"/>
              <a:t>‹#›</a:t>
            </a:fld>
            <a:endParaRPr lang="en-GB"/>
          </a:p>
        </p:txBody>
      </p:sp>
    </p:spTree>
    <p:extLst>
      <p:ext uri="{BB962C8B-B14F-4D97-AF65-F5344CB8AC3E}">
        <p14:creationId xmlns:p14="http://schemas.microsoft.com/office/powerpoint/2010/main" val="91502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27139E-C61D-4B89-8B08-5C13E35032FA}" type="datetimeFigureOut">
              <a:rPr lang="en-GB" smtClean="0"/>
              <a:t>17/12/2020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7AF1E9-F144-46E4-9AE0-ADEE148F717B}" type="slidenum">
              <a:rPr lang="en-GB" smtClean="0"/>
              <a:t>‹#›</a:t>
            </a:fld>
            <a:endParaRPr lang="en-GB"/>
          </a:p>
        </p:txBody>
      </p:sp>
    </p:spTree>
    <p:extLst>
      <p:ext uri="{BB962C8B-B14F-4D97-AF65-F5344CB8AC3E}">
        <p14:creationId xmlns:p14="http://schemas.microsoft.com/office/powerpoint/2010/main" val="1609242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0ACE-51FA-4918-9CB4-51F33F5B1494}"/>
              </a:ext>
            </a:extLst>
          </p:cNvPr>
          <p:cNvSpPr>
            <a:spLocks noGrp="1"/>
          </p:cNvSpPr>
          <p:nvPr>
            <p:ph type="ctrTitle"/>
          </p:nvPr>
        </p:nvSpPr>
        <p:spPr/>
        <p:txBody>
          <a:bodyPr/>
          <a:lstStyle/>
          <a:p>
            <a:r>
              <a:rPr lang="en-GB" dirty="0"/>
              <a:t>Audio Programming</a:t>
            </a:r>
          </a:p>
        </p:txBody>
      </p:sp>
      <p:sp>
        <p:nvSpPr>
          <p:cNvPr id="3" name="Subtitle 2">
            <a:extLst>
              <a:ext uri="{FF2B5EF4-FFF2-40B4-BE49-F238E27FC236}">
                <a16:creationId xmlns:a16="http://schemas.microsoft.com/office/drawing/2014/main" id="{DB680BD5-4855-4DA8-B3CD-D5779EAA1630}"/>
              </a:ext>
            </a:extLst>
          </p:cNvPr>
          <p:cNvSpPr>
            <a:spLocks noGrp="1"/>
          </p:cNvSpPr>
          <p:nvPr>
            <p:ph type="subTitle" idx="1"/>
          </p:nvPr>
        </p:nvSpPr>
        <p:spPr/>
        <p:txBody>
          <a:bodyPr/>
          <a:lstStyle/>
          <a:p>
            <a:r>
              <a:rPr lang="en-GB" dirty="0"/>
              <a:t>By Jamie Mulvihill</a:t>
            </a:r>
          </a:p>
          <a:p>
            <a:r>
              <a:rPr lang="en-GB" dirty="0"/>
              <a:t>Student Number: 1703169</a:t>
            </a:r>
          </a:p>
        </p:txBody>
      </p:sp>
    </p:spTree>
    <p:extLst>
      <p:ext uri="{BB962C8B-B14F-4D97-AF65-F5344CB8AC3E}">
        <p14:creationId xmlns:p14="http://schemas.microsoft.com/office/powerpoint/2010/main" val="250171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E932AF7-0885-436A-9A6E-9B27D971B5F4}"/>
              </a:ext>
            </a:extLst>
          </p:cNvPr>
          <p:cNvSpPr>
            <a:spLocks noGrp="1"/>
          </p:cNvSpPr>
          <p:nvPr>
            <p:ph type="title"/>
          </p:nvPr>
        </p:nvSpPr>
        <p:spPr>
          <a:xfrm>
            <a:off x="643467" y="816638"/>
            <a:ext cx="3367359" cy="5224724"/>
          </a:xfrm>
        </p:spPr>
        <p:txBody>
          <a:bodyPr anchor="ctr">
            <a:normAutofit/>
          </a:bodyPr>
          <a:lstStyle/>
          <a:p>
            <a:r>
              <a:rPr lang="en-GB" dirty="0"/>
              <a:t>Synthesis</a:t>
            </a:r>
          </a:p>
        </p:txBody>
      </p:sp>
      <p:sp>
        <p:nvSpPr>
          <p:cNvPr id="3" name="Content Placeholder 2">
            <a:extLst>
              <a:ext uri="{FF2B5EF4-FFF2-40B4-BE49-F238E27FC236}">
                <a16:creationId xmlns:a16="http://schemas.microsoft.com/office/drawing/2014/main" id="{06BB17D2-BE10-49FA-8817-FC2EDDAD631A}"/>
              </a:ext>
            </a:extLst>
          </p:cNvPr>
          <p:cNvSpPr>
            <a:spLocks noGrp="1"/>
          </p:cNvSpPr>
          <p:nvPr>
            <p:ph idx="1"/>
          </p:nvPr>
        </p:nvSpPr>
        <p:spPr>
          <a:xfrm>
            <a:off x="4654295" y="816638"/>
            <a:ext cx="4619706" cy="5224724"/>
          </a:xfrm>
        </p:spPr>
        <p:txBody>
          <a:bodyPr anchor="ctr">
            <a:normAutofit/>
          </a:bodyPr>
          <a:lstStyle/>
          <a:p>
            <a:pPr marL="0" indent="0">
              <a:buNone/>
            </a:pPr>
            <a:r>
              <a:rPr lang="en-GB" dirty="0"/>
              <a:t>Using the Wwise Synth One synthesizer a number of different synthesized sound effects were generated</a:t>
            </a:r>
          </a:p>
          <a:p>
            <a:pPr marL="0" indent="0">
              <a:buNone/>
            </a:pPr>
            <a:r>
              <a:rPr lang="en-GB" dirty="0"/>
              <a:t>Using White Noise as a base:</a:t>
            </a:r>
          </a:p>
          <a:p>
            <a:r>
              <a:rPr lang="en-GB" dirty="0"/>
              <a:t>Wind</a:t>
            </a:r>
          </a:p>
          <a:p>
            <a:r>
              <a:rPr lang="en-GB" dirty="0"/>
              <a:t>Enemy Sensing/Sniff</a:t>
            </a:r>
          </a:p>
          <a:p>
            <a:pPr marL="0" indent="0">
              <a:buNone/>
            </a:pPr>
            <a:r>
              <a:rPr lang="en-GB" dirty="0"/>
              <a:t>Using Sine Tone as a Base</a:t>
            </a:r>
          </a:p>
          <a:p>
            <a:r>
              <a:rPr lang="en-GB" dirty="0"/>
              <a:t>Cricket Chirp</a:t>
            </a:r>
          </a:p>
          <a:p>
            <a:pPr marL="0" indent="0">
              <a:buNone/>
            </a:pPr>
            <a:endParaRPr lang="en-GB" dirty="0"/>
          </a:p>
          <a:p>
            <a:pPr marL="0" indent="0">
              <a:buNone/>
            </a:pPr>
            <a:r>
              <a:rPr lang="en-GB" dirty="0"/>
              <a:t>Wwise effects were then used to shape the sound to the desired effect</a:t>
            </a:r>
          </a:p>
        </p:txBody>
      </p:sp>
    </p:spTree>
    <p:extLst>
      <p:ext uri="{BB962C8B-B14F-4D97-AF65-F5344CB8AC3E}">
        <p14:creationId xmlns:p14="http://schemas.microsoft.com/office/powerpoint/2010/main" val="2216360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EC52-40AE-4F87-8EDB-0FD1108529E6}"/>
              </a:ext>
            </a:extLst>
          </p:cNvPr>
          <p:cNvSpPr>
            <a:spLocks noGrp="1"/>
          </p:cNvSpPr>
          <p:nvPr>
            <p:ph type="title"/>
          </p:nvPr>
        </p:nvSpPr>
        <p:spPr/>
        <p:txBody>
          <a:bodyPr/>
          <a:lstStyle/>
          <a:p>
            <a:r>
              <a:rPr lang="en-GB" dirty="0"/>
              <a:t>Spatialization</a:t>
            </a:r>
          </a:p>
        </p:txBody>
      </p:sp>
      <p:sp>
        <p:nvSpPr>
          <p:cNvPr id="3" name="Content Placeholder 2">
            <a:extLst>
              <a:ext uri="{FF2B5EF4-FFF2-40B4-BE49-F238E27FC236}">
                <a16:creationId xmlns:a16="http://schemas.microsoft.com/office/drawing/2014/main" id="{CCD8B245-DD4C-4393-834E-04805E5D9EF4}"/>
              </a:ext>
            </a:extLst>
          </p:cNvPr>
          <p:cNvSpPr>
            <a:spLocks noGrp="1"/>
          </p:cNvSpPr>
          <p:nvPr>
            <p:ph idx="1"/>
          </p:nvPr>
        </p:nvSpPr>
        <p:spPr/>
        <p:txBody>
          <a:bodyPr/>
          <a:lstStyle/>
          <a:p>
            <a:r>
              <a:rPr lang="en-GB" dirty="0"/>
              <a:t>Attenuate Sounds based on position and distance to player.</a:t>
            </a:r>
          </a:p>
          <a:p>
            <a:r>
              <a:rPr lang="en-GB" dirty="0"/>
              <a:t>By giving the sound source a position, the sound source is panned correctly so the player can identify the sounds direction</a:t>
            </a:r>
          </a:p>
          <a:p>
            <a:r>
              <a:rPr lang="en-GB" dirty="0"/>
              <a:t>Apply Roomverb when in corridors or cave to simulate sound bouncing between walls and delay when in echo zone to create echoing effect. </a:t>
            </a:r>
          </a:p>
          <a:p>
            <a:r>
              <a:rPr lang="en-GB" dirty="0"/>
              <a:t>Using ray casts to identify if there is a blocking object, if so, the sounds are Occluded.</a:t>
            </a:r>
          </a:p>
          <a:p>
            <a:r>
              <a:rPr lang="en-GB" dirty="0"/>
              <a:t>Sounds that pass through a wall, have a low pass filter and compressor applied to muffle and soften sounds. </a:t>
            </a:r>
          </a:p>
          <a:p>
            <a:endParaRPr lang="en-GB" dirty="0"/>
          </a:p>
        </p:txBody>
      </p:sp>
    </p:spTree>
    <p:extLst>
      <p:ext uri="{BB962C8B-B14F-4D97-AF65-F5344CB8AC3E}">
        <p14:creationId xmlns:p14="http://schemas.microsoft.com/office/powerpoint/2010/main" val="169788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09C9-FACC-4B7D-8BF8-B801FFA4DCB4}"/>
              </a:ext>
            </a:extLst>
          </p:cNvPr>
          <p:cNvSpPr>
            <a:spLocks noGrp="1"/>
          </p:cNvSpPr>
          <p:nvPr>
            <p:ph type="title"/>
          </p:nvPr>
        </p:nvSpPr>
        <p:spPr>
          <a:xfrm>
            <a:off x="677334" y="609600"/>
            <a:ext cx="8596668" cy="1023257"/>
          </a:xfrm>
        </p:spPr>
        <p:txBody>
          <a:bodyPr/>
          <a:lstStyle/>
          <a:p>
            <a:r>
              <a:rPr lang="en-GB" dirty="0"/>
              <a:t>Dynamic Audio Techniques</a:t>
            </a:r>
          </a:p>
        </p:txBody>
      </p:sp>
      <p:sp>
        <p:nvSpPr>
          <p:cNvPr id="3" name="Content Placeholder 2">
            <a:extLst>
              <a:ext uri="{FF2B5EF4-FFF2-40B4-BE49-F238E27FC236}">
                <a16:creationId xmlns:a16="http://schemas.microsoft.com/office/drawing/2014/main" id="{84A66484-BBD3-4D82-AABF-661FC30A357F}"/>
              </a:ext>
            </a:extLst>
          </p:cNvPr>
          <p:cNvSpPr>
            <a:spLocks noGrp="1"/>
          </p:cNvSpPr>
          <p:nvPr>
            <p:ph idx="1"/>
          </p:nvPr>
        </p:nvSpPr>
        <p:spPr>
          <a:xfrm>
            <a:off x="677334" y="2043403"/>
            <a:ext cx="8596668" cy="3997959"/>
          </a:xfrm>
        </p:spPr>
        <p:txBody>
          <a:bodyPr>
            <a:normAutofit lnSpcReduction="10000"/>
          </a:bodyPr>
          <a:lstStyle/>
          <a:p>
            <a:r>
              <a:rPr lang="en-GB" dirty="0"/>
              <a:t>Footsteps of player changes based on surface that is being walked on as well as the player can hold shift to “tip toe”, where a compressor value is applied using an RTPC</a:t>
            </a:r>
          </a:p>
          <a:p>
            <a:r>
              <a:rPr lang="en-GB" dirty="0"/>
              <a:t>The enemy has a sensing sound effect with a time stretch applied to it, the time stretch value is determined by the distance between player and enemy, speeding up the sound as the player gets nearer</a:t>
            </a:r>
          </a:p>
          <a:p>
            <a:r>
              <a:rPr lang="en-GB" dirty="0"/>
              <a:t>Enemy, Key jingle and Cricket chirp sound effects all have a compressor effect applied when they pass through a wall, three different types of wall, the compressor threshold value is controlled with RTPC and set based on the type of wall the sound passes though</a:t>
            </a:r>
          </a:p>
          <a:p>
            <a:r>
              <a:rPr lang="en-GB" dirty="0"/>
              <a:t>Low pass filter frequency for Occlusion is RTPC controlled based on the distance from player to sound source</a:t>
            </a:r>
          </a:p>
          <a:p>
            <a:r>
              <a:rPr lang="en-GB" dirty="0"/>
              <a:t>Game Music is also dynamically controlled by in game events</a:t>
            </a:r>
          </a:p>
        </p:txBody>
      </p:sp>
    </p:spTree>
    <p:extLst>
      <p:ext uri="{BB962C8B-B14F-4D97-AF65-F5344CB8AC3E}">
        <p14:creationId xmlns:p14="http://schemas.microsoft.com/office/powerpoint/2010/main" val="133458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4BE5-6183-4E60-BEBD-51DEC8BED9B3}"/>
              </a:ext>
            </a:extLst>
          </p:cNvPr>
          <p:cNvSpPr>
            <a:spLocks noGrp="1"/>
          </p:cNvSpPr>
          <p:nvPr>
            <p:ph type="title"/>
          </p:nvPr>
        </p:nvSpPr>
        <p:spPr/>
        <p:txBody>
          <a:bodyPr/>
          <a:lstStyle/>
          <a:p>
            <a:r>
              <a:rPr lang="en-GB" dirty="0"/>
              <a:t>Reflection</a:t>
            </a:r>
          </a:p>
        </p:txBody>
      </p:sp>
      <p:sp>
        <p:nvSpPr>
          <p:cNvPr id="3" name="Content Placeholder 2">
            <a:extLst>
              <a:ext uri="{FF2B5EF4-FFF2-40B4-BE49-F238E27FC236}">
                <a16:creationId xmlns:a16="http://schemas.microsoft.com/office/drawing/2014/main" id="{F058FE05-4AE4-453F-A7E1-4320E56DFDE0}"/>
              </a:ext>
            </a:extLst>
          </p:cNvPr>
          <p:cNvSpPr>
            <a:spLocks noGrp="1"/>
          </p:cNvSpPr>
          <p:nvPr>
            <p:ph idx="1"/>
          </p:nvPr>
        </p:nvSpPr>
        <p:spPr/>
        <p:txBody>
          <a:bodyPr/>
          <a:lstStyle/>
          <a:p>
            <a:pPr marL="0" indent="0">
              <a:buNone/>
            </a:pPr>
            <a:r>
              <a:rPr lang="en-GB" dirty="0"/>
              <a:t>Overall, very satisfied with the project. </a:t>
            </a:r>
          </a:p>
          <a:p>
            <a:pPr marL="0" indent="0">
              <a:buNone/>
            </a:pPr>
            <a:r>
              <a:rPr lang="en-GB" dirty="0"/>
              <a:t>Enjoyed and really got into the recording and implementing the in game aspects of the audio. </a:t>
            </a:r>
          </a:p>
          <a:p>
            <a:pPr marL="0" indent="0">
              <a:buNone/>
            </a:pPr>
            <a:r>
              <a:rPr lang="en-GB" dirty="0"/>
              <a:t>Having had no knowledge of audio or music before the module, using Wwise really helped to quantify the effects when applying to sound. Giving me a lot more confidence when identifying what type of effect a sound needed to fit the games needs.</a:t>
            </a:r>
          </a:p>
          <a:p>
            <a:pPr marL="0" indent="0">
              <a:buNone/>
            </a:pPr>
            <a:r>
              <a:rPr lang="en-GB" dirty="0"/>
              <a:t>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7750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0FF715-C3ED-4CC6-98CB-68F8FCFDB013}"/>
              </a:ext>
            </a:extLst>
          </p:cNvPr>
          <p:cNvSpPr>
            <a:spLocks noGrp="1"/>
          </p:cNvSpPr>
          <p:nvPr>
            <p:ph type="title"/>
          </p:nvPr>
        </p:nvSpPr>
        <p:spPr/>
        <p:txBody>
          <a:bodyPr/>
          <a:lstStyle/>
          <a:p>
            <a:r>
              <a:rPr lang="en-GB" dirty="0"/>
              <a:t>Dungeon Escape</a:t>
            </a:r>
          </a:p>
        </p:txBody>
      </p:sp>
      <p:sp>
        <p:nvSpPr>
          <p:cNvPr id="5" name="Content Placeholder 4">
            <a:extLst>
              <a:ext uri="{FF2B5EF4-FFF2-40B4-BE49-F238E27FC236}">
                <a16:creationId xmlns:a16="http://schemas.microsoft.com/office/drawing/2014/main" id="{8C08D1E9-3BD9-4DAC-8830-F398E4A6D088}"/>
              </a:ext>
            </a:extLst>
          </p:cNvPr>
          <p:cNvSpPr>
            <a:spLocks noGrp="1"/>
          </p:cNvSpPr>
          <p:nvPr>
            <p:ph idx="1"/>
          </p:nvPr>
        </p:nvSpPr>
        <p:spPr/>
        <p:txBody>
          <a:bodyPr/>
          <a:lstStyle/>
          <a:p>
            <a:pPr marL="0" indent="0">
              <a:buNone/>
            </a:pPr>
            <a:r>
              <a:rPr lang="en-GB" dirty="0"/>
              <a:t>Simple Maze Game</a:t>
            </a:r>
          </a:p>
          <a:p>
            <a:pPr marL="0" indent="0">
              <a:buNone/>
            </a:pPr>
            <a:r>
              <a:rPr lang="en-GB" dirty="0"/>
              <a:t>Player must collect three keys to unlocks door to escape</a:t>
            </a:r>
          </a:p>
          <a:p>
            <a:pPr marL="0" indent="0">
              <a:buNone/>
            </a:pPr>
            <a:r>
              <a:rPr lang="en-GB" dirty="0"/>
              <a:t>Enemy is wandering maze trying find player </a:t>
            </a:r>
          </a:p>
          <a:p>
            <a:pPr marL="0" indent="0">
              <a:buNone/>
            </a:pPr>
            <a:r>
              <a:rPr lang="en-GB" dirty="0"/>
              <a:t>If player makes too much noise the enemy will chase noise</a:t>
            </a:r>
          </a:p>
          <a:p>
            <a:pPr marL="0" indent="0">
              <a:buNone/>
            </a:pPr>
            <a:r>
              <a:rPr lang="en-GB" dirty="0"/>
              <a:t>WASD to move, hold left shift to tip toe</a:t>
            </a:r>
          </a:p>
          <a:p>
            <a:pPr marL="0" indent="0">
              <a:buNone/>
            </a:pPr>
            <a:r>
              <a:rPr lang="en-GB" dirty="0"/>
              <a:t>C turns on flashlight</a:t>
            </a:r>
          </a:p>
        </p:txBody>
      </p:sp>
    </p:spTree>
    <p:extLst>
      <p:ext uri="{BB962C8B-B14F-4D97-AF65-F5344CB8AC3E}">
        <p14:creationId xmlns:p14="http://schemas.microsoft.com/office/powerpoint/2010/main" val="395526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D63A7-D2B1-4026-B161-AB468D63EA6C}"/>
              </a:ext>
            </a:extLst>
          </p:cNvPr>
          <p:cNvSpPr>
            <a:spLocks noGrp="1"/>
          </p:cNvSpPr>
          <p:nvPr>
            <p:ph type="title"/>
          </p:nvPr>
        </p:nvSpPr>
        <p:spPr>
          <a:xfrm>
            <a:off x="652481" y="1382486"/>
            <a:ext cx="3547581" cy="4093028"/>
          </a:xfrm>
        </p:spPr>
        <p:txBody>
          <a:bodyPr anchor="ctr">
            <a:normAutofit/>
          </a:bodyPr>
          <a:lstStyle/>
          <a:p>
            <a:r>
              <a:rPr lang="en-GB" sz="4400"/>
              <a:t>Attempeted Techniques</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0828C55-9CFA-4BC9-BB14-8A4FEF6B670A}"/>
              </a:ext>
            </a:extLst>
          </p:cNvPr>
          <p:cNvGraphicFramePr>
            <a:graphicFrameLocks noGrp="1"/>
          </p:cNvGraphicFramePr>
          <p:nvPr>
            <p:ph idx="1"/>
            <p:extLst>
              <p:ext uri="{D42A27DB-BD31-4B8C-83A1-F6EECF244321}">
                <p14:modId xmlns:p14="http://schemas.microsoft.com/office/powerpoint/2010/main" val="373434220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70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09EB-E095-476A-9AA1-E167EA1E068A}"/>
              </a:ext>
            </a:extLst>
          </p:cNvPr>
          <p:cNvSpPr>
            <a:spLocks noGrp="1"/>
          </p:cNvSpPr>
          <p:nvPr>
            <p:ph type="title"/>
          </p:nvPr>
        </p:nvSpPr>
        <p:spPr/>
        <p:txBody>
          <a:bodyPr/>
          <a:lstStyle/>
          <a:p>
            <a:r>
              <a:rPr lang="en-GB" dirty="0"/>
              <a:t>Recorded Sounds</a:t>
            </a:r>
          </a:p>
        </p:txBody>
      </p:sp>
      <p:sp>
        <p:nvSpPr>
          <p:cNvPr id="6" name="Content Placeholder 5">
            <a:extLst>
              <a:ext uri="{FF2B5EF4-FFF2-40B4-BE49-F238E27FC236}">
                <a16:creationId xmlns:a16="http://schemas.microsoft.com/office/drawing/2014/main" id="{594C0023-DE58-485C-BED9-164672BCBD8B}"/>
              </a:ext>
            </a:extLst>
          </p:cNvPr>
          <p:cNvSpPr>
            <a:spLocks noGrp="1"/>
          </p:cNvSpPr>
          <p:nvPr>
            <p:ph sz="half" idx="1"/>
          </p:nvPr>
        </p:nvSpPr>
        <p:spPr>
          <a:xfrm>
            <a:off x="677334" y="2160589"/>
            <a:ext cx="4184035" cy="4315712"/>
          </a:xfrm>
        </p:spPr>
        <p:txBody>
          <a:bodyPr/>
          <a:lstStyle/>
          <a:p>
            <a:pPr marL="0" indent="0">
              <a:buNone/>
            </a:pPr>
            <a:r>
              <a:rPr lang="en-GB" dirty="0"/>
              <a:t>Player:-</a:t>
            </a:r>
          </a:p>
          <a:p>
            <a:r>
              <a:rPr lang="en-GB" dirty="0"/>
              <a:t>Footsteps – Normal, Grass, Water</a:t>
            </a:r>
          </a:p>
          <a:p>
            <a:r>
              <a:rPr lang="en-GB" dirty="0"/>
              <a:t>Death Groan</a:t>
            </a:r>
          </a:p>
          <a:p>
            <a:r>
              <a:rPr lang="en-GB" dirty="0"/>
              <a:t>Flashlight Switch</a:t>
            </a:r>
          </a:p>
          <a:p>
            <a:pPr marL="0" indent="0">
              <a:buNone/>
            </a:pPr>
            <a:r>
              <a:rPr lang="en-GB" dirty="0"/>
              <a:t>Enemy:-</a:t>
            </a:r>
          </a:p>
          <a:p>
            <a:r>
              <a:rPr lang="en-GB" dirty="0"/>
              <a:t>Stomps</a:t>
            </a:r>
          </a:p>
          <a:p>
            <a:r>
              <a:rPr lang="en-GB" dirty="0"/>
              <a:t>Roar</a:t>
            </a:r>
          </a:p>
          <a:p>
            <a:r>
              <a:rPr lang="en-GB" dirty="0"/>
              <a:t>Eat – Chomp, Chew and Snap</a:t>
            </a:r>
          </a:p>
          <a:p>
            <a:r>
              <a:rPr lang="en-GB" dirty="0"/>
              <a:t>Attack</a:t>
            </a:r>
          </a:p>
        </p:txBody>
      </p:sp>
      <p:sp>
        <p:nvSpPr>
          <p:cNvPr id="7" name="Content Placeholder 6">
            <a:extLst>
              <a:ext uri="{FF2B5EF4-FFF2-40B4-BE49-F238E27FC236}">
                <a16:creationId xmlns:a16="http://schemas.microsoft.com/office/drawing/2014/main" id="{8C8B16B9-EF27-4CC7-B621-AE6F63C50570}"/>
              </a:ext>
            </a:extLst>
          </p:cNvPr>
          <p:cNvSpPr>
            <a:spLocks noGrp="1"/>
          </p:cNvSpPr>
          <p:nvPr>
            <p:ph sz="half" idx="2"/>
          </p:nvPr>
        </p:nvSpPr>
        <p:spPr>
          <a:xfrm>
            <a:off x="5089970" y="2160589"/>
            <a:ext cx="4184034" cy="4315712"/>
          </a:xfrm>
        </p:spPr>
        <p:txBody>
          <a:bodyPr/>
          <a:lstStyle/>
          <a:p>
            <a:pPr marL="0" indent="0">
              <a:buNone/>
            </a:pPr>
            <a:r>
              <a:rPr lang="en-GB" dirty="0"/>
              <a:t>Level:-</a:t>
            </a:r>
          </a:p>
          <a:p>
            <a:r>
              <a:rPr lang="en-GB" dirty="0"/>
              <a:t>Atmosphere Sound</a:t>
            </a:r>
          </a:p>
          <a:p>
            <a:r>
              <a:rPr lang="en-GB" dirty="0"/>
              <a:t>Key Jingle</a:t>
            </a:r>
          </a:p>
          <a:p>
            <a:r>
              <a:rPr lang="en-GB" dirty="0"/>
              <a:t>Pick Up Effect</a:t>
            </a:r>
          </a:p>
          <a:p>
            <a:pPr marL="0" indent="0">
              <a:buNone/>
            </a:pPr>
            <a:endParaRPr lang="en-GB" dirty="0"/>
          </a:p>
          <a:p>
            <a:pPr marL="0" indent="0">
              <a:buNone/>
            </a:pPr>
            <a:r>
              <a:rPr lang="en-GB" dirty="0"/>
              <a:t>Effects applied to most of these sounds were rendered when generating the soundbank to save CPU</a:t>
            </a:r>
          </a:p>
          <a:p>
            <a:pPr marL="0" indent="0">
              <a:buNone/>
            </a:pPr>
            <a:endParaRPr lang="en-GB" dirty="0"/>
          </a:p>
        </p:txBody>
      </p:sp>
    </p:spTree>
    <p:extLst>
      <p:ext uri="{BB962C8B-B14F-4D97-AF65-F5344CB8AC3E}">
        <p14:creationId xmlns:p14="http://schemas.microsoft.com/office/powerpoint/2010/main" val="408226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274D61-0892-4E36-85FE-2D9895B29FED}"/>
              </a:ext>
            </a:extLst>
          </p:cNvPr>
          <p:cNvSpPr>
            <a:spLocks noGrp="1"/>
          </p:cNvSpPr>
          <p:nvPr>
            <p:ph type="title"/>
          </p:nvPr>
        </p:nvSpPr>
        <p:spPr>
          <a:xfrm>
            <a:off x="643467" y="816638"/>
            <a:ext cx="3367359" cy="5224724"/>
          </a:xfrm>
        </p:spPr>
        <p:txBody>
          <a:bodyPr anchor="ctr">
            <a:normAutofit/>
          </a:bodyPr>
          <a:lstStyle/>
          <a:p>
            <a:r>
              <a:rPr lang="en-GB" dirty="0"/>
              <a:t>Audio Effects in Game Context</a:t>
            </a:r>
          </a:p>
        </p:txBody>
      </p:sp>
      <p:sp>
        <p:nvSpPr>
          <p:cNvPr id="30" name="Content Placeholder 4">
            <a:extLst>
              <a:ext uri="{FF2B5EF4-FFF2-40B4-BE49-F238E27FC236}">
                <a16:creationId xmlns:a16="http://schemas.microsoft.com/office/drawing/2014/main" id="{1A805734-D9D1-4913-9186-C7EEEC39FEA3}"/>
              </a:ext>
            </a:extLst>
          </p:cNvPr>
          <p:cNvSpPr>
            <a:spLocks noGrp="1"/>
          </p:cNvSpPr>
          <p:nvPr>
            <p:ph idx="1"/>
          </p:nvPr>
        </p:nvSpPr>
        <p:spPr>
          <a:xfrm>
            <a:off x="4654295" y="816638"/>
            <a:ext cx="4619706" cy="5224724"/>
          </a:xfrm>
        </p:spPr>
        <p:txBody>
          <a:bodyPr anchor="ctr">
            <a:normAutofit lnSpcReduction="10000"/>
          </a:bodyPr>
          <a:lstStyle/>
          <a:p>
            <a:r>
              <a:rPr lang="en-GB" dirty="0"/>
              <a:t>Roomverb – used to replicate sound bouncing off narrow corridor walls</a:t>
            </a:r>
          </a:p>
          <a:p>
            <a:r>
              <a:rPr lang="en-GB" dirty="0"/>
              <a:t>Compressor – used when occluding through walls to soften sounds based on wall type and to create a tip toe effect</a:t>
            </a:r>
          </a:p>
          <a:p>
            <a:r>
              <a:rPr lang="en-GB" dirty="0"/>
              <a:t>Pitch Shifting – used to modify the pitch of a cricket chirp based on distance to player</a:t>
            </a:r>
          </a:p>
          <a:p>
            <a:r>
              <a:rPr lang="en-GB" dirty="0"/>
              <a:t>Low Pass Filter – used in occlusion, low pass frequency controlled based on distance to player</a:t>
            </a:r>
          </a:p>
          <a:p>
            <a:r>
              <a:rPr lang="en-GB" dirty="0"/>
              <a:t>Delay – used to create an echo effect in a more open area than the corridors  </a:t>
            </a:r>
          </a:p>
          <a:p>
            <a:r>
              <a:rPr lang="en-GB" dirty="0"/>
              <a:t>Time Stretch- used to control the rate of the Enemy sense/sniff sound, based on distance to player</a:t>
            </a:r>
          </a:p>
          <a:p>
            <a:pPr marL="0" indent="0">
              <a:buNone/>
            </a:pPr>
            <a:endParaRPr lang="en-GB" dirty="0"/>
          </a:p>
        </p:txBody>
      </p:sp>
    </p:spTree>
    <p:extLst>
      <p:ext uri="{BB962C8B-B14F-4D97-AF65-F5344CB8AC3E}">
        <p14:creationId xmlns:p14="http://schemas.microsoft.com/office/powerpoint/2010/main" val="32804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2B914-398B-4827-9CE4-799266112475}"/>
              </a:ext>
            </a:extLst>
          </p:cNvPr>
          <p:cNvSpPr>
            <a:spLocks noGrp="1"/>
          </p:cNvSpPr>
          <p:nvPr>
            <p:ph type="title"/>
          </p:nvPr>
        </p:nvSpPr>
        <p:spPr/>
        <p:txBody>
          <a:bodyPr/>
          <a:lstStyle/>
          <a:p>
            <a:r>
              <a:rPr lang="en-GB" dirty="0"/>
              <a:t>Map of Maze</a:t>
            </a:r>
          </a:p>
        </p:txBody>
      </p:sp>
      <p:pic>
        <p:nvPicPr>
          <p:cNvPr id="6" name="Picture 5" descr="Diagram&#10;&#10;Description automatically generated">
            <a:extLst>
              <a:ext uri="{FF2B5EF4-FFF2-40B4-BE49-F238E27FC236}">
                <a16:creationId xmlns:a16="http://schemas.microsoft.com/office/drawing/2014/main" id="{11897492-1555-4059-9928-7E9DEC397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80779"/>
            <a:ext cx="7918301" cy="4262164"/>
          </a:xfrm>
          <a:prstGeom prst="rect">
            <a:avLst/>
          </a:prstGeom>
        </p:spPr>
      </p:pic>
    </p:spTree>
    <p:extLst>
      <p:ext uri="{BB962C8B-B14F-4D97-AF65-F5344CB8AC3E}">
        <p14:creationId xmlns:p14="http://schemas.microsoft.com/office/powerpoint/2010/main" val="103848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EE92-C297-4FF6-BD3E-6BD5A279BD06}"/>
              </a:ext>
            </a:extLst>
          </p:cNvPr>
          <p:cNvSpPr>
            <a:spLocks noGrp="1"/>
          </p:cNvSpPr>
          <p:nvPr>
            <p:ph type="title"/>
          </p:nvPr>
        </p:nvSpPr>
        <p:spPr/>
        <p:txBody>
          <a:bodyPr/>
          <a:lstStyle/>
          <a:p>
            <a:r>
              <a:rPr lang="en-GB" dirty="0"/>
              <a:t>Compression</a:t>
            </a:r>
          </a:p>
        </p:txBody>
      </p:sp>
      <p:sp>
        <p:nvSpPr>
          <p:cNvPr id="3" name="Content Placeholder 2">
            <a:extLst>
              <a:ext uri="{FF2B5EF4-FFF2-40B4-BE49-F238E27FC236}">
                <a16:creationId xmlns:a16="http://schemas.microsoft.com/office/drawing/2014/main" id="{B608DF25-3DC3-43D9-901E-57DD074C8D95}"/>
              </a:ext>
            </a:extLst>
          </p:cNvPr>
          <p:cNvSpPr>
            <a:spLocks noGrp="1"/>
          </p:cNvSpPr>
          <p:nvPr>
            <p:ph idx="1"/>
          </p:nvPr>
        </p:nvSpPr>
        <p:spPr/>
        <p:txBody>
          <a:bodyPr/>
          <a:lstStyle/>
          <a:p>
            <a:r>
              <a:rPr lang="en-GB" dirty="0"/>
              <a:t>Brought all files as uncompressed WAV files to Wwise</a:t>
            </a:r>
          </a:p>
          <a:p>
            <a:r>
              <a:rPr lang="en-GB" dirty="0"/>
              <a:t>Created conversion settings in Wwise</a:t>
            </a:r>
          </a:p>
          <a:p>
            <a:r>
              <a:rPr lang="en-GB" dirty="0"/>
              <a:t>Set conversion format to Opus</a:t>
            </a:r>
          </a:p>
          <a:p>
            <a:r>
              <a:rPr lang="en-GB" dirty="0"/>
              <a:t>PCM is uncompressed, ADPCM loses a lot of quality, Opus is successor to Vorbis, higher audio quality and lower latency rates</a:t>
            </a:r>
          </a:p>
          <a:p>
            <a:r>
              <a:rPr lang="en-GB" dirty="0"/>
              <a:t>Applied settings to all music files and larger in game effect sounds</a:t>
            </a:r>
          </a:p>
          <a:p>
            <a:pPr marL="0" indent="0">
              <a:buNone/>
            </a:pPr>
            <a:endParaRPr lang="en-GB" dirty="0"/>
          </a:p>
        </p:txBody>
      </p:sp>
    </p:spTree>
    <p:extLst>
      <p:ext uri="{BB962C8B-B14F-4D97-AF65-F5344CB8AC3E}">
        <p14:creationId xmlns:p14="http://schemas.microsoft.com/office/powerpoint/2010/main" val="255434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C0DE8-4742-49E6-91EE-21A5DE48F251}"/>
              </a:ext>
            </a:extLst>
          </p:cNvPr>
          <p:cNvSpPr>
            <a:spLocks noGrp="1"/>
          </p:cNvSpPr>
          <p:nvPr>
            <p:ph type="title"/>
          </p:nvPr>
        </p:nvSpPr>
        <p:spPr>
          <a:xfrm>
            <a:off x="1043950" y="1179151"/>
            <a:ext cx="3300646" cy="4463889"/>
          </a:xfrm>
        </p:spPr>
        <p:txBody>
          <a:bodyPr anchor="ctr">
            <a:normAutofit/>
          </a:bodyPr>
          <a:lstStyle/>
          <a:p>
            <a:r>
              <a:rPr lang="en-GB"/>
              <a:t>Integration with Middleware</a:t>
            </a:r>
            <a:br>
              <a:rPr lang="en-GB"/>
            </a:br>
            <a:r>
              <a:rPr lang="en-GB"/>
              <a:t>Wwise</a:t>
            </a:r>
            <a:endParaRPr lang="en-GB"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19FE48-AC8B-4A11-B626-BB8B9C9FF61B}"/>
              </a:ext>
            </a:extLst>
          </p:cNvPr>
          <p:cNvSpPr>
            <a:spLocks noGrp="1"/>
          </p:cNvSpPr>
          <p:nvPr>
            <p:ph idx="1"/>
          </p:nvPr>
        </p:nvSpPr>
        <p:spPr>
          <a:xfrm>
            <a:off x="4978918" y="1109145"/>
            <a:ext cx="6341016" cy="4603900"/>
          </a:xfrm>
        </p:spPr>
        <p:txBody>
          <a:bodyPr anchor="ctr">
            <a:normAutofit/>
          </a:bodyPr>
          <a:lstStyle/>
          <a:p>
            <a:r>
              <a:rPr lang="en-GB" dirty="0"/>
              <a:t>Multiple Sound banks, loaded and unloaded through code based on which scene is currently running</a:t>
            </a:r>
          </a:p>
          <a:p>
            <a:r>
              <a:rPr lang="en-GB" dirty="0"/>
              <a:t>Control the Music in game using Wwise States</a:t>
            </a:r>
          </a:p>
          <a:p>
            <a:r>
              <a:rPr lang="en-GB" dirty="0"/>
              <a:t>Use Switches to control the footstep and enemy sounds</a:t>
            </a:r>
          </a:p>
          <a:p>
            <a:r>
              <a:rPr lang="en-GB" dirty="0"/>
              <a:t>The sound sources in the game all make use of game defined auxiliary buses depending on in game environment</a:t>
            </a:r>
          </a:p>
          <a:p>
            <a:r>
              <a:rPr lang="en-GB" dirty="0"/>
              <a:t>Implemented a Wwise stinger for when player finds a pick up</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890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6D00-8290-481B-A9F9-430258F10949}"/>
              </a:ext>
            </a:extLst>
          </p:cNvPr>
          <p:cNvSpPr>
            <a:spLocks noGrp="1"/>
          </p:cNvSpPr>
          <p:nvPr>
            <p:ph type="title"/>
          </p:nvPr>
        </p:nvSpPr>
        <p:spPr/>
        <p:txBody>
          <a:bodyPr/>
          <a:lstStyle/>
          <a:p>
            <a:r>
              <a:rPr lang="en-GB"/>
              <a:t>Digital Music</a:t>
            </a:r>
          </a:p>
        </p:txBody>
      </p:sp>
      <p:sp>
        <p:nvSpPr>
          <p:cNvPr id="3" name="Content Placeholder 2">
            <a:extLst>
              <a:ext uri="{FF2B5EF4-FFF2-40B4-BE49-F238E27FC236}">
                <a16:creationId xmlns:a16="http://schemas.microsoft.com/office/drawing/2014/main" id="{C7C31A00-735F-490C-B743-70A35ADCB690}"/>
              </a:ext>
            </a:extLst>
          </p:cNvPr>
          <p:cNvSpPr>
            <a:spLocks noGrp="1"/>
          </p:cNvSpPr>
          <p:nvPr>
            <p:ph idx="1"/>
          </p:nvPr>
        </p:nvSpPr>
        <p:spPr>
          <a:xfrm>
            <a:off x="677334" y="2160589"/>
            <a:ext cx="8596668" cy="4273767"/>
          </a:xfrm>
        </p:spPr>
        <p:txBody>
          <a:bodyPr/>
          <a:lstStyle/>
          <a:p>
            <a:r>
              <a:rPr lang="en-GB" dirty="0"/>
              <a:t>Using Bosca Ceoil a number of different music sequences were created with the purpose of being used to create in game music loops</a:t>
            </a:r>
          </a:p>
          <a:p>
            <a:r>
              <a:rPr lang="en-GB" dirty="0"/>
              <a:t>The in game music that is played is determined by the in game actions and controlled using Wwise States and a coded state machine</a:t>
            </a:r>
          </a:p>
          <a:p>
            <a:r>
              <a:rPr lang="en-GB" dirty="0"/>
              <a:t>The music starts with the “Calm loop” playing, if the enemy detects the player, state changes to the “Chase loop”, when the player has collected all the keys around the map, the state is set to “Escape loop” and if the player wins or loses the state is set as such</a:t>
            </a:r>
          </a:p>
          <a:p>
            <a:r>
              <a:rPr lang="en-GB" dirty="0"/>
              <a:t>To combat listener fatigue, for the Calm, Chase and Escape loops, a base beat sequence is played along with and one sequence from a set of sequences using the random step and sub track functionality in Wwise</a:t>
            </a:r>
          </a:p>
          <a:p>
            <a:r>
              <a:rPr lang="en-GB" dirty="0"/>
              <a:t>A stinger is also used to accent the music when the player collects a Key</a:t>
            </a:r>
          </a:p>
          <a:p>
            <a:pPr marL="0" indent="0">
              <a:buNone/>
            </a:pPr>
            <a:endParaRPr lang="en-GB" dirty="0"/>
          </a:p>
        </p:txBody>
      </p:sp>
    </p:spTree>
    <p:extLst>
      <p:ext uri="{BB962C8B-B14F-4D97-AF65-F5344CB8AC3E}">
        <p14:creationId xmlns:p14="http://schemas.microsoft.com/office/powerpoint/2010/main" val="11275851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84</TotalTime>
  <Words>901</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Audio Programming</vt:lpstr>
      <vt:lpstr>Dungeon Escape</vt:lpstr>
      <vt:lpstr>Attempeted Techniques</vt:lpstr>
      <vt:lpstr>Recorded Sounds</vt:lpstr>
      <vt:lpstr>Audio Effects in Game Context</vt:lpstr>
      <vt:lpstr>Map of Maze</vt:lpstr>
      <vt:lpstr>Compression</vt:lpstr>
      <vt:lpstr>Integration with Middleware Wwise</vt:lpstr>
      <vt:lpstr>Digital Music</vt:lpstr>
      <vt:lpstr>Synthesis</vt:lpstr>
      <vt:lpstr>Spatialization</vt:lpstr>
      <vt:lpstr>Dynamic Audio Techniques</vt:lpstr>
      <vt:lpstr>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Programming</dc:title>
  <dc:creator>JAMIE MULVIHILL</dc:creator>
  <cp:lastModifiedBy>JAMIE MULVIHILL</cp:lastModifiedBy>
  <cp:revision>5</cp:revision>
  <dcterms:created xsi:type="dcterms:W3CDTF">2020-12-16T15:29:55Z</dcterms:created>
  <dcterms:modified xsi:type="dcterms:W3CDTF">2020-12-17T11:02:32Z</dcterms:modified>
</cp:coreProperties>
</file>