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9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7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3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75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1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43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88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0776171-3770-4A5D-BEED-CDB5F2337E6A}" type="datetimeFigureOut">
              <a:rPr lang="en-GB" smtClean="0"/>
              <a:t>31.1.18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FC83783-0D22-4475-BD6C-913D5660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6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2548-4EA2-46BD-B465-15AAE4950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L4/L5 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3583-6ECC-469F-A9DB-D71DB0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313526" cy="1645920"/>
          </a:xfrm>
        </p:spPr>
        <p:txBody>
          <a:bodyPr>
            <a:normAutofit/>
          </a:bodyPr>
          <a:lstStyle/>
          <a:p>
            <a:r>
              <a:rPr lang="en-GB" dirty="0"/>
              <a:t>Elliot Chester, Matthew Fisher, </a:t>
            </a:r>
            <a:r>
              <a:rPr lang="en-GB" dirty="0" err="1"/>
              <a:t>Lenneth</a:t>
            </a:r>
            <a:r>
              <a:rPr lang="en-GB" dirty="0"/>
              <a:t> </a:t>
            </a:r>
            <a:r>
              <a:rPr lang="en-GB" dirty="0" err="1"/>
              <a:t>Dayaon</a:t>
            </a:r>
            <a:r>
              <a:rPr lang="en-GB" dirty="0"/>
              <a:t>, Adam Speers</a:t>
            </a:r>
          </a:p>
        </p:txBody>
      </p:sp>
    </p:spTree>
    <p:extLst>
      <p:ext uri="{BB962C8B-B14F-4D97-AF65-F5344CB8AC3E}">
        <p14:creationId xmlns:p14="http://schemas.microsoft.com/office/powerpoint/2010/main" val="73381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DF53-EDD8-4D0A-9319-32A1DE4E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50EF-DE3B-44C0-8184-2274EF0B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86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0104-107E-4F04-871B-B7A40FE2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70DB-ADEB-42DA-8828-0B4137A3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70A0-BCF3-4234-B561-CE1F857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48B6-86E9-41E0-9039-69FA1DE2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8BF6-CF45-4E7D-B222-A177A124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549B-59EE-43C5-83E9-5FB7A862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5165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L4/L5 Group 3</vt:lpstr>
      <vt:lpstr>The Game</vt:lpstr>
      <vt:lpstr>Design Style</vt:lpstr>
      <vt:lpstr>Target Audience</vt:lpstr>
      <vt:lpstr>Our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L4/L5 Group 3</dc:title>
  <dc:creator>Elliot Chester</dc:creator>
  <cp:lastModifiedBy>Elliot Chester</cp:lastModifiedBy>
  <cp:revision>4</cp:revision>
  <dcterms:created xsi:type="dcterms:W3CDTF">2018-01-31T17:05:45Z</dcterms:created>
  <dcterms:modified xsi:type="dcterms:W3CDTF">2018-01-31T17:44:09Z</dcterms:modified>
</cp:coreProperties>
</file>