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AB30-561E-4024-9FBF-97E588095E46}" type="datetimeFigureOut">
              <a:rPr lang="en-US" smtClean="0"/>
              <a:pPr/>
              <a:t>6/8/2009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76B3B-6BA7-4141-9A79-100B16C3C5D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AB30-561E-4024-9FBF-97E588095E46}" type="datetimeFigureOut">
              <a:rPr lang="en-US" smtClean="0"/>
              <a:pPr/>
              <a:t>6/8/2009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76B3B-6BA7-4141-9A79-100B16C3C5D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AB30-561E-4024-9FBF-97E588095E46}" type="datetimeFigureOut">
              <a:rPr lang="en-US" smtClean="0"/>
              <a:pPr/>
              <a:t>6/8/2009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76B3B-6BA7-4141-9A79-100B16C3C5D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AB30-561E-4024-9FBF-97E588095E46}" type="datetimeFigureOut">
              <a:rPr lang="en-US" smtClean="0"/>
              <a:pPr/>
              <a:t>6/8/2009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76B3B-6BA7-4141-9A79-100B16C3C5D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AB30-561E-4024-9FBF-97E588095E46}" type="datetimeFigureOut">
              <a:rPr lang="en-US" smtClean="0"/>
              <a:pPr/>
              <a:t>6/8/2009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76B3B-6BA7-4141-9A79-100B16C3C5D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AB30-561E-4024-9FBF-97E588095E46}" type="datetimeFigureOut">
              <a:rPr lang="en-US" smtClean="0"/>
              <a:pPr/>
              <a:t>6/8/2009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76B3B-6BA7-4141-9A79-100B16C3C5D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AB30-561E-4024-9FBF-97E588095E46}" type="datetimeFigureOut">
              <a:rPr lang="en-US" smtClean="0"/>
              <a:pPr/>
              <a:t>6/8/2009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76B3B-6BA7-4141-9A79-100B16C3C5D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AB30-561E-4024-9FBF-97E588095E46}" type="datetimeFigureOut">
              <a:rPr lang="en-US" smtClean="0"/>
              <a:pPr/>
              <a:t>6/8/2009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76B3B-6BA7-4141-9A79-100B16C3C5D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AB30-561E-4024-9FBF-97E588095E46}" type="datetimeFigureOut">
              <a:rPr lang="en-US" smtClean="0"/>
              <a:pPr/>
              <a:t>6/8/2009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76B3B-6BA7-4141-9A79-100B16C3C5D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AB30-561E-4024-9FBF-97E588095E46}" type="datetimeFigureOut">
              <a:rPr lang="en-US" smtClean="0"/>
              <a:pPr/>
              <a:t>6/8/2009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76B3B-6BA7-4141-9A79-100B16C3C5D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AB30-561E-4024-9FBF-97E588095E46}" type="datetimeFigureOut">
              <a:rPr lang="en-US" smtClean="0"/>
              <a:pPr/>
              <a:t>6/8/2009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76B3B-6BA7-4141-9A79-100B16C3C5D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FAB30-561E-4024-9FBF-97E588095E46}" type="datetimeFigureOut">
              <a:rPr lang="en-US" smtClean="0"/>
              <a:pPr/>
              <a:t>6/8/2009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76B3B-6BA7-4141-9A79-100B16C3C5DC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en-GB" dirty="0" smtClean="0"/>
              <a:t>Presentation: Particle System </a:t>
            </a:r>
            <a:r>
              <a:rPr lang="en-GB" dirty="0" smtClean="0"/>
              <a:t>for </a:t>
            </a:r>
            <a:r>
              <a:rPr lang="en-GB" dirty="0" smtClean="0"/>
              <a:t>the PSP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071538" y="1785926"/>
            <a:ext cx="7215238" cy="4214842"/>
          </a:xfrm>
        </p:spPr>
        <p:txBody>
          <a:bodyPr>
            <a:normAutofit fontScale="70000" lnSpcReduction="20000"/>
          </a:bodyPr>
          <a:lstStyle/>
          <a:p>
            <a:r>
              <a:rPr lang="en-GB" b="1" dirty="0">
                <a:solidFill>
                  <a:schemeClr val="tx1"/>
                </a:solidFill>
              </a:rPr>
              <a:t>BSc Final REPORT</a:t>
            </a:r>
            <a:r>
              <a:rPr lang="en-GB" dirty="0">
                <a:solidFill>
                  <a:schemeClr val="tx1"/>
                </a:solidFill>
              </a:rPr>
              <a:t/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/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Submitted for the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BSc Honours in Computer Science with Games Development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/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May 2009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/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b="1" dirty="0">
                <a:solidFill>
                  <a:schemeClr val="tx1"/>
                </a:solidFill>
              </a:rPr>
              <a:t>Particle System for the PSP</a:t>
            </a:r>
            <a:r>
              <a:rPr lang="en-GB" dirty="0">
                <a:solidFill>
                  <a:schemeClr val="tx1"/>
                </a:solidFill>
              </a:rPr>
              <a:t/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/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by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/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b="1" dirty="0">
                <a:solidFill>
                  <a:schemeClr val="tx1"/>
                </a:solidFill>
              </a:rPr>
              <a:t>Jamie </a:t>
            </a:r>
            <a:r>
              <a:rPr lang="en-GB" b="1" dirty="0" err="1">
                <a:solidFill>
                  <a:schemeClr val="tx1"/>
                </a:solidFill>
              </a:rPr>
              <a:t>Sandell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/>
              <a:t> 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en-GB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4700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Presentation: Particle System for the PSP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ubtitle 3"/>
          <p:cNvSpPr txBox="1">
            <a:spLocks/>
          </p:cNvSpPr>
          <p:nvPr/>
        </p:nvSpPr>
        <p:spPr>
          <a:xfrm>
            <a:off x="2500298" y="1571612"/>
            <a:ext cx="5214974" cy="1071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3200" b="1" dirty="0" smtClean="0"/>
              <a:t>Software Demo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en-GB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4700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Presentation: Particle System for the PSP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ubtitle 3"/>
          <p:cNvSpPr txBox="1">
            <a:spLocks/>
          </p:cNvSpPr>
          <p:nvPr/>
        </p:nvSpPr>
        <p:spPr>
          <a:xfrm>
            <a:off x="2500298" y="1571612"/>
            <a:ext cx="5214974" cy="1071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3200" b="1" dirty="0" smtClean="0"/>
              <a:t>Software Performance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ubtitle 3"/>
          <p:cNvSpPr txBox="1">
            <a:spLocks/>
          </p:cNvSpPr>
          <p:nvPr/>
        </p:nvSpPr>
        <p:spPr>
          <a:xfrm>
            <a:off x="0" y="2143116"/>
            <a:ext cx="9001156" cy="4500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GB" sz="3200" noProof="0" dirty="0" smtClean="0"/>
              <a:t>Limitations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GB" sz="2400" dirty="0" smtClean="0"/>
              <a:t>Only draws geometric points – no lines nor triangles (both supported on the Sony PSP)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GB" sz="2400" noProof="0" dirty="0" smtClean="0"/>
              <a:t>No textures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GB" sz="2400" dirty="0" smtClean="0"/>
              <a:t>Doesn’t run properly using the official PSP SDK</a:t>
            </a:r>
            <a:endParaRPr lang="en-GB" sz="2000" noProof="0" dirty="0" smtClean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GB" sz="3200" dirty="0" smtClean="0"/>
              <a:t>Achievements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GB" sz="2400" noProof="0" dirty="0" smtClean="0"/>
              <a:t>Developer can create/edit/save various particle effects on the PC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en-GB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4700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Presentation: Particle System for the PSP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ubtitle 3"/>
          <p:cNvSpPr txBox="1">
            <a:spLocks/>
          </p:cNvSpPr>
          <p:nvPr/>
        </p:nvSpPr>
        <p:spPr>
          <a:xfrm>
            <a:off x="2500298" y="1571612"/>
            <a:ext cx="5214974" cy="1071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3200" b="1" dirty="0" smtClean="0"/>
              <a:t>Conclusion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ubtitle 3"/>
          <p:cNvSpPr txBox="1">
            <a:spLocks/>
          </p:cNvSpPr>
          <p:nvPr/>
        </p:nvSpPr>
        <p:spPr>
          <a:xfrm>
            <a:off x="0" y="2143116"/>
            <a:ext cx="9001156" cy="4500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GB" sz="3200" noProof="0" dirty="0" smtClean="0"/>
              <a:t>Personal Gain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GB" sz="2400" dirty="0" smtClean="0"/>
              <a:t>Exposure to console development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GB" sz="2400" noProof="0" dirty="0" smtClean="0"/>
              <a:t>Understand the theory and practical (on the PC) sides of Particle Systems</a:t>
            </a:r>
            <a:endParaRPr lang="en-GB" sz="2000" noProof="0" dirty="0" smtClean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GB" sz="3200" dirty="0" smtClean="0"/>
              <a:t>Future Work and Improvements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GB" sz="2400" dirty="0" smtClean="0"/>
              <a:t>Get it working on the Sony PSP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GB" sz="2400" noProof="0" dirty="0" smtClean="0"/>
              <a:t>Support more geometric shapes such as lines and triangles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GB" sz="2400" dirty="0" smtClean="0"/>
              <a:t>Textures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GB" sz="2400" noProof="0" dirty="0" smtClean="0"/>
              <a:t>GUI overhaul written in .NET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en-GB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4700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Presentation: Particle System for the PSP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ubtitle 3"/>
          <p:cNvSpPr txBox="1">
            <a:spLocks/>
          </p:cNvSpPr>
          <p:nvPr/>
        </p:nvSpPr>
        <p:spPr>
          <a:xfrm>
            <a:off x="2500298" y="1571612"/>
            <a:ext cx="5214974" cy="1071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3200" b="1" dirty="0" smtClean="0"/>
              <a:t>Aims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ubtitle 3"/>
          <p:cNvSpPr txBox="1">
            <a:spLocks/>
          </p:cNvSpPr>
          <p:nvPr/>
        </p:nvSpPr>
        <p:spPr>
          <a:xfrm>
            <a:off x="0" y="2143116"/>
            <a:ext cx="7643866" cy="342902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GB" sz="3200" dirty="0" smtClean="0"/>
              <a:t>Design </a:t>
            </a:r>
            <a:r>
              <a:rPr lang="en-GB" sz="3200" dirty="0" smtClean="0"/>
              <a:t>and create a fully working particle engine and tool for the Sony PSP development </a:t>
            </a:r>
            <a:r>
              <a:rPr lang="en-GB" sz="3200" dirty="0" smtClean="0"/>
              <a:t>kit</a:t>
            </a:r>
            <a:endParaRPr lang="en-GB" sz="3200" dirty="0" smtClean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GB" sz="3200" dirty="0" smtClean="0"/>
              <a:t>Discover </a:t>
            </a:r>
            <a:r>
              <a:rPr lang="en-GB" sz="3200" dirty="0" smtClean="0"/>
              <a:t>not only just what a particle system is and how a particle system works, but, also, why such a system is </a:t>
            </a:r>
            <a:r>
              <a:rPr lang="en-GB" sz="3200" dirty="0" smtClean="0"/>
              <a:t>required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GB" sz="3200" dirty="0" smtClean="0"/>
              <a:t>How </a:t>
            </a:r>
            <a:r>
              <a:rPr lang="en-GB" sz="3200" dirty="0" smtClean="0"/>
              <a:t>can the project be incorporated onto the Sony </a:t>
            </a:r>
            <a:r>
              <a:rPr lang="en-GB" sz="3200" dirty="0" smtClean="0"/>
              <a:t>PSP, and, </a:t>
            </a:r>
            <a:r>
              <a:rPr lang="en-GB" sz="3200" dirty="0" smtClean="0"/>
              <a:t>how can it run efficiently on the hardware that the Sony </a:t>
            </a:r>
            <a:r>
              <a:rPr lang="en-GB" sz="3200" dirty="0" smtClean="0"/>
              <a:t>PSP</a:t>
            </a:r>
            <a:endParaRPr kumimoji="0" lang="en-GB" sz="32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4700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Presentation: Particle System for the PSP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ubtitle 3"/>
          <p:cNvSpPr txBox="1">
            <a:spLocks/>
          </p:cNvSpPr>
          <p:nvPr/>
        </p:nvSpPr>
        <p:spPr>
          <a:xfrm>
            <a:off x="2500298" y="1571612"/>
            <a:ext cx="5214974" cy="1071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3200" b="1" dirty="0" smtClean="0"/>
              <a:t>What is a Particle System?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Subtitle 3"/>
          <p:cNvSpPr txBox="1">
            <a:spLocks/>
          </p:cNvSpPr>
          <p:nvPr/>
        </p:nvSpPr>
        <p:spPr>
          <a:xfrm>
            <a:off x="0" y="2143116"/>
            <a:ext cx="7643866" cy="3429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GB" sz="3200" dirty="0" smtClean="0"/>
              <a:t>A particle system is a “method for </a:t>
            </a:r>
            <a:r>
              <a:rPr lang="en-GB" sz="3200" dirty="0" err="1" smtClean="0"/>
              <a:t>modeling</a:t>
            </a:r>
            <a:r>
              <a:rPr lang="en-GB" sz="3200" dirty="0" smtClean="0"/>
              <a:t> fuzzy objects such as fire, clouds, and water. Particle systems model an object as a cloud of primitive particles that define its volume.” 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en-GB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4700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Presentation: Particle System for the PSP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ubtitle 3"/>
          <p:cNvSpPr txBox="1">
            <a:spLocks/>
          </p:cNvSpPr>
          <p:nvPr/>
        </p:nvSpPr>
        <p:spPr>
          <a:xfrm>
            <a:off x="2500298" y="1571612"/>
            <a:ext cx="5214974" cy="1071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3200" b="1" dirty="0" smtClean="0"/>
              <a:t>What is a Particle System?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ubtitle 3"/>
          <p:cNvSpPr txBox="1">
            <a:spLocks/>
          </p:cNvSpPr>
          <p:nvPr/>
        </p:nvSpPr>
        <p:spPr>
          <a:xfrm>
            <a:off x="0" y="2143116"/>
            <a:ext cx="7643866" cy="3429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</a:t>
            </a:r>
            <a:r>
              <a:rPr kumimoji="0" lang="en-GB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particle systems can create such effects as shown below: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8" descr="Imag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4414" y="3214687"/>
            <a:ext cx="4714875" cy="27146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en-GB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4700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Presentation: Particle System for the PSP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ubtitle 3"/>
          <p:cNvSpPr txBox="1">
            <a:spLocks/>
          </p:cNvSpPr>
          <p:nvPr/>
        </p:nvSpPr>
        <p:spPr>
          <a:xfrm>
            <a:off x="2500298" y="1571612"/>
            <a:ext cx="5214974" cy="1071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3200" b="1" dirty="0" smtClean="0"/>
              <a:t>What is a Particle System?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ubtitle 3"/>
          <p:cNvSpPr txBox="1">
            <a:spLocks/>
          </p:cNvSpPr>
          <p:nvPr/>
        </p:nvSpPr>
        <p:spPr>
          <a:xfrm>
            <a:off x="0" y="2143116"/>
            <a:ext cx="7643866" cy="34290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lang="en-GB" sz="3200" dirty="0" smtClean="0"/>
              <a:t> </a:t>
            </a:r>
            <a:r>
              <a:rPr lang="en-GB" sz="3200" dirty="0" smtClean="0"/>
              <a:t>Particle System is made up of individual particles, these particles are governed by a set of (individual properties):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Size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3200" dirty="0" smtClean="0"/>
              <a:t>Colour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Speed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3200" dirty="0" smtClean="0"/>
              <a:t>Life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en-GB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4700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Presentation: Particle System for the PSP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ubtitle 3"/>
          <p:cNvSpPr txBox="1">
            <a:spLocks/>
          </p:cNvSpPr>
          <p:nvPr/>
        </p:nvSpPr>
        <p:spPr>
          <a:xfrm>
            <a:off x="1071538" y="1571612"/>
            <a:ext cx="7500990" cy="1071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3200" b="1" noProof="0" dirty="0" smtClean="0"/>
              <a:t>Algorithm for General Particle System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ubtitle 3"/>
          <p:cNvSpPr txBox="1">
            <a:spLocks/>
          </p:cNvSpPr>
          <p:nvPr/>
        </p:nvSpPr>
        <p:spPr>
          <a:xfrm>
            <a:off x="0" y="2143116"/>
            <a:ext cx="7643866" cy="3429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86116" y="2143116"/>
            <a:ext cx="214314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Particle is generated by an emitter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3286116" y="3071810"/>
            <a:ext cx="214314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It’s new position is calculated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3286116" y="4071942"/>
            <a:ext cx="214314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Render the particle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3286116" y="4714884"/>
            <a:ext cx="214314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Life remaining?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3286116" y="6072206"/>
            <a:ext cx="214314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Repeat?</a:t>
            </a:r>
            <a:endParaRPr lang="en-GB" dirty="0"/>
          </a:p>
        </p:txBody>
      </p:sp>
      <p:cxnSp>
        <p:nvCxnSpPr>
          <p:cNvPr id="15" name="Straight Arrow Connector 14"/>
          <p:cNvCxnSpPr>
            <a:stCxn id="9" idx="2"/>
            <a:endCxn id="10" idx="0"/>
          </p:cNvCxnSpPr>
          <p:nvPr/>
        </p:nvCxnSpPr>
        <p:spPr>
          <a:xfrm rot="5400000">
            <a:off x="4216505" y="2930628"/>
            <a:ext cx="28236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2"/>
            <a:endCxn id="11" idx="0"/>
          </p:cNvCxnSpPr>
          <p:nvPr/>
        </p:nvCxnSpPr>
        <p:spPr>
          <a:xfrm rot="5400000">
            <a:off x="4180786" y="3895041"/>
            <a:ext cx="353801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2"/>
            <a:endCxn id="12" idx="0"/>
          </p:cNvCxnSpPr>
          <p:nvPr/>
        </p:nvCxnSpPr>
        <p:spPr>
          <a:xfrm rot="5400000">
            <a:off x="4220881" y="4578079"/>
            <a:ext cx="27361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>
            <a:off x="4185956" y="5243804"/>
            <a:ext cx="3450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57290" y="3786190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Yes</a:t>
            </a:r>
            <a:endParaRPr lang="en-GB" dirty="0"/>
          </a:p>
        </p:txBody>
      </p:sp>
      <p:cxnSp>
        <p:nvCxnSpPr>
          <p:cNvPr id="33" name="Shape 32"/>
          <p:cNvCxnSpPr>
            <a:stCxn id="27" idx="0"/>
            <a:endCxn id="10" idx="1"/>
          </p:cNvCxnSpPr>
          <p:nvPr/>
        </p:nvCxnSpPr>
        <p:spPr>
          <a:xfrm rot="5400000" flipH="1" flipV="1">
            <a:off x="2247475" y="2747550"/>
            <a:ext cx="391214" cy="168606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hape 43"/>
          <p:cNvCxnSpPr>
            <a:stCxn id="12" idx="1"/>
            <a:endCxn id="27" idx="2"/>
          </p:cNvCxnSpPr>
          <p:nvPr/>
        </p:nvCxnSpPr>
        <p:spPr>
          <a:xfrm rot="10800000">
            <a:off x="1600050" y="4155522"/>
            <a:ext cx="1686067" cy="74402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286116" y="5429264"/>
            <a:ext cx="214314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Remove particle</a:t>
            </a:r>
            <a:endParaRPr lang="en-GB" dirty="0"/>
          </a:p>
        </p:txBody>
      </p:sp>
      <p:sp>
        <p:nvSpPr>
          <p:cNvPr id="46" name="TextBox 45"/>
          <p:cNvSpPr txBox="1"/>
          <p:nvPr/>
        </p:nvSpPr>
        <p:spPr>
          <a:xfrm>
            <a:off x="4429124" y="507207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</a:t>
            </a:r>
            <a:endParaRPr lang="en-GB" dirty="0"/>
          </a:p>
        </p:txBody>
      </p:sp>
      <p:sp>
        <p:nvSpPr>
          <p:cNvPr id="58" name="TextBox 57"/>
          <p:cNvSpPr txBox="1"/>
          <p:nvPr/>
        </p:nvSpPr>
        <p:spPr>
          <a:xfrm>
            <a:off x="571472" y="3786190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Yes</a:t>
            </a:r>
            <a:endParaRPr lang="en-GB" dirty="0"/>
          </a:p>
        </p:txBody>
      </p:sp>
      <p:cxnSp>
        <p:nvCxnSpPr>
          <p:cNvPr id="60" name="Shape 59"/>
          <p:cNvCxnSpPr>
            <a:stCxn id="13" idx="1"/>
            <a:endCxn id="58" idx="2"/>
          </p:cNvCxnSpPr>
          <p:nvPr/>
        </p:nvCxnSpPr>
        <p:spPr>
          <a:xfrm rot="10800000">
            <a:off x="814232" y="4155522"/>
            <a:ext cx="2471885" cy="210135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hape 61"/>
          <p:cNvCxnSpPr>
            <a:stCxn id="58" idx="0"/>
            <a:endCxn id="9" idx="1"/>
          </p:cNvCxnSpPr>
          <p:nvPr/>
        </p:nvCxnSpPr>
        <p:spPr>
          <a:xfrm rot="5400000" flipH="1" flipV="1">
            <a:off x="1390219" y="1890294"/>
            <a:ext cx="1319908" cy="247188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3" idx="2"/>
          </p:cNvCxnSpPr>
          <p:nvPr/>
        </p:nvCxnSpPr>
        <p:spPr>
          <a:xfrm rot="5400000">
            <a:off x="4149455" y="6649769"/>
            <a:ext cx="41646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357686" y="648866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</a:t>
            </a:r>
            <a:endParaRPr lang="en-GB" dirty="0"/>
          </a:p>
        </p:txBody>
      </p:sp>
      <p:cxnSp>
        <p:nvCxnSpPr>
          <p:cNvPr id="74" name="Straight Arrow Connector 73"/>
          <p:cNvCxnSpPr>
            <a:stCxn id="45" idx="2"/>
            <a:endCxn id="13" idx="0"/>
          </p:cNvCxnSpPr>
          <p:nvPr/>
        </p:nvCxnSpPr>
        <p:spPr>
          <a:xfrm rot="5400000">
            <a:off x="4220881" y="5935401"/>
            <a:ext cx="27361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en-GB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4700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Presentation: Particle System for the PSP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ubtitle 3"/>
          <p:cNvSpPr txBox="1">
            <a:spLocks/>
          </p:cNvSpPr>
          <p:nvPr/>
        </p:nvSpPr>
        <p:spPr>
          <a:xfrm>
            <a:off x="2500298" y="1571612"/>
            <a:ext cx="5214974" cy="1071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3200" b="1" dirty="0" smtClean="0"/>
              <a:t>Why a Particle System?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ubtitle 3"/>
          <p:cNvSpPr txBox="1">
            <a:spLocks/>
          </p:cNvSpPr>
          <p:nvPr/>
        </p:nvSpPr>
        <p:spPr>
          <a:xfrm>
            <a:off x="0" y="2143116"/>
            <a:ext cx="7643866" cy="34290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GB" sz="3200" noProof="0" dirty="0" smtClean="0"/>
              <a:t>One algorithm can generate many different effects (based on randomness and properties)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GB" sz="32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Particle</a:t>
            </a:r>
            <a:r>
              <a:rPr kumimoji="0" lang="en-GB" sz="32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Systems are chaotic, each particle can have a random element, called a stochastic component, which modifies its behaviour, this is why particle systems are so good at reproducing realistic effects.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9144000" cy="14700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Presentation: Particle System for the PSP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Subtitle 3"/>
          <p:cNvSpPr txBox="1">
            <a:spLocks/>
          </p:cNvSpPr>
          <p:nvPr/>
        </p:nvSpPr>
        <p:spPr>
          <a:xfrm>
            <a:off x="2500298" y="1571612"/>
            <a:ext cx="5214974" cy="1071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3200" b="1" dirty="0" smtClean="0"/>
              <a:t>Efficiency Problems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Subtitle 3"/>
          <p:cNvSpPr txBox="1">
            <a:spLocks/>
          </p:cNvSpPr>
          <p:nvPr/>
        </p:nvSpPr>
        <p:spPr>
          <a:xfrm>
            <a:off x="0" y="2143116"/>
            <a:ext cx="7643866" cy="3429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GB" sz="3200" noProof="0" dirty="0" smtClean="0"/>
              <a:t>Efficiency is an issue with particle systems, even on modern hardware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GB" sz="2400" dirty="0" smtClean="0"/>
              <a:t>Hundreds of thousands of particles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GB" sz="2400" dirty="0" smtClean="0"/>
              <a:t>New/Delete is too slow</a:t>
            </a:r>
            <a:endParaRPr lang="en-GB" sz="2400" noProof="0" dirty="0" smtClean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GB" sz="3200" dirty="0" smtClean="0"/>
              <a:t>Especially true of a handheld console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GB" sz="2400" noProof="0" dirty="0" smtClean="0"/>
              <a:t>Incredibly smaller resources then a PC.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en-GB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4700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Presentation: Particle System for the PSP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ubtitle 3"/>
          <p:cNvSpPr txBox="1">
            <a:spLocks/>
          </p:cNvSpPr>
          <p:nvPr/>
        </p:nvSpPr>
        <p:spPr>
          <a:xfrm>
            <a:off x="2500298" y="1571612"/>
            <a:ext cx="5214974" cy="1071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3200" b="1" dirty="0" smtClean="0"/>
              <a:t>Efficiency Solutions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ubtitle 3"/>
          <p:cNvSpPr txBox="1">
            <a:spLocks/>
          </p:cNvSpPr>
          <p:nvPr/>
        </p:nvSpPr>
        <p:spPr>
          <a:xfrm>
            <a:off x="0" y="2143116"/>
            <a:ext cx="9001156" cy="45005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GB" sz="3200" noProof="0" dirty="0" smtClean="0"/>
              <a:t>New/Delete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GB" sz="2400" dirty="0" smtClean="0"/>
              <a:t>Don’t delete particles, instead flag them as inactive so they don’t get drawn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GB" sz="2400" noProof="0" dirty="0" smtClean="0"/>
              <a:t>Use arrays to store the particles</a:t>
            </a: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GB" sz="2000" dirty="0" smtClean="0"/>
              <a:t>Arrays provide the most linear access to the available data</a:t>
            </a: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GB" sz="2000" noProof="0" dirty="0" smtClean="0"/>
              <a:t>Accessing data linearly helps with caching</a:t>
            </a: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GB" sz="2000" dirty="0" smtClean="0"/>
              <a:t>Reallocating arrays can be costly</a:t>
            </a: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GB" sz="2000" noProof="0" dirty="0" smtClean="0"/>
              <a:t>To combat this allocate large block of memory.</a:t>
            </a: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GB" sz="2000" dirty="0" smtClean="0"/>
              <a:t>Store pointer to the beginning</a:t>
            </a: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GB" sz="2000" noProof="0" dirty="0" smtClean="0"/>
              <a:t>Store pointer at the end</a:t>
            </a: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GB" sz="2000" dirty="0" smtClean="0"/>
              <a:t>Store pointer to next free space in array</a:t>
            </a:r>
            <a:endParaRPr lang="en-GB" sz="2000" noProof="0" dirty="0" smtClean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GB" sz="3200" dirty="0" smtClean="0"/>
              <a:t>Especially true of a handheld console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GB" sz="2400" noProof="0" dirty="0" smtClean="0"/>
              <a:t>Incredibly smaller resources then a PC.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541</Words>
  <Application>Microsoft Office PowerPoint</Application>
  <PresentationFormat>On-screen Show (4:3)</PresentationFormat>
  <Paragraphs>80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Presentation: Particle System for the PSP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Nilrem</dc:creator>
  <cp:lastModifiedBy>Nilrem</cp:lastModifiedBy>
  <cp:revision>27</cp:revision>
  <dcterms:created xsi:type="dcterms:W3CDTF">2009-06-08T11:56:35Z</dcterms:created>
  <dcterms:modified xsi:type="dcterms:W3CDTF">2009-06-08T15:26:52Z</dcterms:modified>
</cp:coreProperties>
</file>