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3DC0-605E-4A13-A564-0F9C7D7370A3}" type="datetimeFigureOut">
              <a:rPr lang="en-US" smtClean="0"/>
              <a:pPr/>
              <a:t>11/17/2008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1633-A093-4E67-BA31-20E62A2D99E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/>
          <a:lstStyle/>
          <a:p>
            <a:r>
              <a:rPr lang="en-GB" dirty="0" smtClean="0"/>
              <a:t>Milestone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14554"/>
            <a:ext cx="6400800" cy="3424246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Decide upon game design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TEST – Majority of team agreed on one single game design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Finalise Game Design</a:t>
            </a:r>
          </a:p>
          <a:p>
            <a:pPr algn="ctr">
              <a:buNone/>
            </a:pPr>
            <a:endParaRPr lang="en-GB" dirty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TEST – Working design document produced, majority of team happy with design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Milestone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Produce Game User Interface</a:t>
            </a:r>
          </a:p>
          <a:p>
            <a:pPr algn="ctr">
              <a:buNone/>
            </a:pPr>
            <a:endParaRPr lang="en-GB" dirty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TEST – User Interface finalised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Produce </a:t>
            </a:r>
            <a:r>
              <a:rPr lang="en-GB" dirty="0" smtClean="0"/>
              <a:t>Alpha Version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Game will be split into several smaller units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Unit testing carried out by programmers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TEST - This deliverable will be met when all unit tests are passed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dirty="0" smtClean="0"/>
              <a:t>Produce </a:t>
            </a:r>
            <a:r>
              <a:rPr lang="en-GB" dirty="0" smtClean="0"/>
              <a:t>Beta</a:t>
            </a:r>
            <a:r>
              <a:rPr lang="en-GB" dirty="0" smtClean="0"/>
              <a:t> </a:t>
            </a:r>
            <a:r>
              <a:rPr lang="en-GB" dirty="0" smtClean="0"/>
              <a:t>Version Of Game</a:t>
            </a:r>
          </a:p>
          <a:p>
            <a:pPr algn="ctr">
              <a:buNone/>
            </a:pP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The first time all units compiled together</a:t>
            </a:r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Inevitable it will contain some bugs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TEST </a:t>
            </a:r>
            <a:r>
              <a:rPr lang="en-GB" sz="3200" dirty="0" smtClean="0"/>
              <a:t>– Game meets basic requirements of design document</a:t>
            </a:r>
            <a:endParaRPr lang="en-GB" sz="32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Produce Final Version Of Game</a:t>
            </a:r>
          </a:p>
          <a:p>
            <a:pPr algn="ctr">
              <a:buNone/>
            </a:pP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The release version of the game</a:t>
            </a:r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Can only be delivered when game has passed all tests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dirty="0" smtClean="0"/>
              <a:t>This will be given to the Client</a:t>
            </a:r>
          </a:p>
          <a:p>
            <a:pPr algn="ctr">
              <a:buNone/>
            </a:pPr>
            <a:r>
              <a:rPr lang="en-GB" dirty="0" smtClean="0"/>
              <a:t>TEST – All testing completed, game meets design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A2CFB2D0DEA46BFC2F58EDC92322D" ma:contentTypeVersion="0" ma:contentTypeDescription="Create a new document." ma:contentTypeScope="" ma:versionID="ae03028d7d21f77ddc842bf79b05bbc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FEC4BAB-4632-45D6-BA2C-817600704F03}"/>
</file>

<file path=customXml/itemProps2.xml><?xml version="1.0" encoding="utf-8"?>
<ds:datastoreItem xmlns:ds="http://schemas.openxmlformats.org/officeDocument/2006/customXml" ds:itemID="{0FBDE0A6-8C46-459C-B54C-B553A0E2ED10}"/>
</file>

<file path=customXml/itemProps3.xml><?xml version="1.0" encoding="utf-8"?>
<ds:datastoreItem xmlns:ds="http://schemas.openxmlformats.org/officeDocument/2006/customXml" ds:itemID="{2272FBEC-88C5-4A37-9733-B523323271B7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146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Milestone 1</vt:lpstr>
      <vt:lpstr>Milestone 2</vt:lpstr>
      <vt:lpstr>Milestone 3</vt:lpstr>
      <vt:lpstr>Milestone 4</vt:lpstr>
      <vt:lpstr>Milestone 5</vt:lpstr>
      <vt:lpstr>Milestone 6</vt:lpstr>
    </vt:vector>
  </TitlesOfParts>
  <Company>University of Hull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</dc:title>
  <dc:creator> </dc:creator>
  <cp:lastModifiedBy> </cp:lastModifiedBy>
  <cp:revision>4</cp:revision>
  <dcterms:created xsi:type="dcterms:W3CDTF">2008-11-17T10:13:27Z</dcterms:created>
  <dcterms:modified xsi:type="dcterms:W3CDTF">2008-11-17T11:03:47Z</dcterms:modified>
</cp:coreProperties>
</file>