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FF5A-08BF-4494-A73A-CC2153799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544B-E853-45B4-B059-166C911DB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158E-6E05-49B7-B5F3-2DE13F3B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52C0-BC76-45BB-BD1C-821D1AF1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26B8-8156-404E-89B6-574EA41F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32BB-7252-44BE-9142-5410A6CE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34087-61DE-4B1D-9BCF-7F0103E18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08E9-5A46-4E06-A92D-843B244D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C3A1-40C9-46EF-8001-E1F928E7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7409-F12A-48D9-81B5-3E450218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7CB7D-B496-4B4D-9878-0A3FE6978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80A2C-3CE4-4883-A8B9-316E81EF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902D-75C2-4932-B7FB-C938E73C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9466-715A-4F7E-9725-6F633318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162F5-C362-4BAD-8C8D-A44E2715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405B-CD27-4A27-AF12-4571FA5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CC5B-119E-4391-B439-8D73E041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BA18-F5C3-496D-9DA0-2E48D0A7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7A0CC-AF1F-477B-8176-A7B2C607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3C6E-E690-42EB-B304-525D0E33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BC2A-C66A-4B45-89B4-2123A440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A36A-8E24-44BC-93D5-BB464916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DF10-B552-40AD-8E1A-7FD9CB2F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00F6-0591-47B0-8060-F3EB6CAB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9EF1-3DB8-4735-87AC-88456312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0F7C-54AB-42BD-89A3-91964D26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007B-9BE6-4D26-AD1E-89CD7A2B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027FF-2B86-4060-A9BC-39C4ED160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30A8-84F7-4BCF-BD11-33D66B0F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A4B-146D-4D3A-AE5F-59D5396B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36544-B549-45E3-8109-0C74A7DF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349B-61C7-49CA-AC8A-0047E654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7CA4-5D8C-4D6A-96FE-01B90422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DC97D-9BB2-48A2-AC93-16E53BB6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F4A2C-E316-4D2A-A2F3-C00879D3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ADFAC-4D62-4A36-9BB4-C49372077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BCD28-D9B5-4F8E-93DB-F2EA761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0E45C-3D2E-4927-8136-0718F359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FD4F1-E476-469F-B42F-0FBD3376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55A4-2474-4AB1-A3F3-8E54BFE1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E6A85-563D-4F45-BB59-02825C5C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C935F-87DC-4B80-BF17-895E09F9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4486F-2FB3-408A-A9CB-F7C96FC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6F0C3-9179-4D56-9FD4-5100249E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CD18E-8CA1-4076-A4C2-A7CCA34C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7E482-BFEA-4C36-B4F7-A922009A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305F-7917-4C59-BB03-64445B54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3400-1BCC-4E9A-9E25-F50886A3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AA7F9-254B-4B08-A3EF-2E68CBF6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6E72-B7F2-444E-A768-47637BA1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B41F-6385-4B1D-9C59-DD4B0458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9F890-44E7-4852-9866-2B3B3C50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D19-751E-4D1B-A1E5-9BC87D16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FB1F1-C577-4A24-9E78-6D0584A53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DA47-91A4-4F34-B517-BF5EC42B5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A44C0-0EFD-45B7-8E74-1B9D6AD1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41399-F82F-4461-9E75-D651155F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639A-D498-43AE-BB86-8B2F302B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04073-0D48-494F-BBF9-9FA9E36A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E2EC-6BB2-4122-82C1-82C6D138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5AC6-ACDF-4C5A-A511-27FADE97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ED9A-F2CB-4AFA-B27F-6B31BDE60E7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61C8-C110-4A0E-825C-4D30BC8CB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25E8-9180-4723-9524-3C61F4B7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E4D-20C7-46F4-AB30-67ACD031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E1171-18B0-4699-A3A0-D37EA66A3E5C}"/>
              </a:ext>
            </a:extLst>
          </p:cNvPr>
          <p:cNvSpPr txBox="1"/>
          <p:nvPr/>
        </p:nvSpPr>
        <p:spPr>
          <a:xfrm>
            <a:off x="4719961" y="577049"/>
            <a:ext cx="23969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Warehouse</a:t>
            </a:r>
          </a:p>
          <a:p>
            <a:pPr algn="ctr"/>
            <a:endParaRPr lang="en-US" dirty="0"/>
          </a:p>
          <a:p>
            <a:pPr algn="ctr"/>
            <a:r>
              <a:rPr lang="en-US"/>
              <a:t>Receive (</a:t>
            </a:r>
            <a:r>
              <a:rPr lang="en-US" dirty="0"/>
              <a:t>label, batch)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117CB-7806-4160-8DD3-084067D63DE8}"/>
              </a:ext>
            </a:extLst>
          </p:cNvPr>
          <p:cNvSpPr txBox="1"/>
          <p:nvPr/>
        </p:nvSpPr>
        <p:spPr>
          <a:xfrm>
            <a:off x="1376777" y="577049"/>
            <a:ext cx="2644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Catalogue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Search (theme, item type)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1D3F34-3390-45B8-BA8D-8D23355C0FE3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020843" y="1038714"/>
            <a:ext cx="69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70203-058C-45DA-8926-57B5A9954458}"/>
              </a:ext>
            </a:extLst>
          </p:cNvPr>
          <p:cNvSpPr txBox="1"/>
          <p:nvPr/>
        </p:nvSpPr>
        <p:spPr>
          <a:xfrm>
            <a:off x="1376777" y="2394570"/>
            <a:ext cx="26440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Description</a:t>
            </a:r>
          </a:p>
          <a:p>
            <a:pPr algn="ctr"/>
            <a:r>
              <a:rPr lang="en-US" dirty="0"/>
              <a:t>buy(quantity)</a:t>
            </a:r>
          </a:p>
          <a:p>
            <a:pPr algn="ctr"/>
            <a:r>
              <a:rPr lang="en-US" dirty="0" err="1"/>
              <a:t>getStockCount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9FB06-440E-4163-87AC-8232F1FC0A3C}"/>
              </a:ext>
            </a:extLst>
          </p:cNvPr>
          <p:cNvSpPr txBox="1"/>
          <p:nvPr/>
        </p:nvSpPr>
        <p:spPr>
          <a:xfrm>
            <a:off x="4988511" y="5026242"/>
            <a:ext cx="1859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2B1CB-D965-4F7A-9FF9-01025D59D534}"/>
              </a:ext>
            </a:extLst>
          </p:cNvPr>
          <p:cNvSpPr txBox="1"/>
          <p:nvPr/>
        </p:nvSpPr>
        <p:spPr>
          <a:xfrm>
            <a:off x="4988511" y="3087067"/>
            <a:ext cx="1859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StockItem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2ECAC-A327-4F80-8475-10830A6D93D4}"/>
              </a:ext>
            </a:extLst>
          </p:cNvPr>
          <p:cNvSpPr txBox="1"/>
          <p:nvPr/>
        </p:nvSpPr>
        <p:spPr>
          <a:xfrm>
            <a:off x="8243657" y="3087067"/>
            <a:ext cx="1859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D44B8D-45A1-4B79-9870-46015AAA653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698810" y="1500379"/>
            <a:ext cx="0" cy="89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A44467-3C23-49A2-A801-3F069B5A48AF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918447" y="1500379"/>
            <a:ext cx="0" cy="158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EAA77F-CA33-4046-8FD0-66E95AC5CE2E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020843" y="3271733"/>
            <a:ext cx="967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694FBC-52A9-4D63-B88D-40BD27B438B2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>
            <a:off x="4020843" y="3271733"/>
            <a:ext cx="967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7C3479-70DD-488B-963B-CB3B5E3D34B4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3312654" y="3535051"/>
            <a:ext cx="1062012" cy="228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78D579-6677-4301-9ED4-28CBB65426ED}"/>
              </a:ext>
            </a:extLst>
          </p:cNvPr>
          <p:cNvCxnSpPr>
            <a:stCxn id="11" idx="1"/>
            <a:endCxn id="9" idx="2"/>
          </p:cNvCxnSpPr>
          <p:nvPr/>
        </p:nvCxnSpPr>
        <p:spPr>
          <a:xfrm rot="10800000">
            <a:off x="2698811" y="4148896"/>
            <a:ext cx="2289701" cy="106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913B4F-4A65-4824-B290-C817D4802BCC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>
            <a:off x="6848383" y="3271733"/>
            <a:ext cx="139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4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Schwartz</dc:creator>
  <cp:lastModifiedBy>Jamie Schwartz</cp:lastModifiedBy>
  <cp:revision>1</cp:revision>
  <dcterms:created xsi:type="dcterms:W3CDTF">2022-04-21T19:57:55Z</dcterms:created>
  <dcterms:modified xsi:type="dcterms:W3CDTF">2022-04-21T20:04:59Z</dcterms:modified>
</cp:coreProperties>
</file>