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76" r:id="rId16"/>
    <p:sldId id="269" r:id="rId17"/>
    <p:sldId id="270" r:id="rId18"/>
    <p:sldId id="271" r:id="rId19"/>
    <p:sldId id="273"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9" autoAdjust="0"/>
  </p:normalViewPr>
  <p:slideViewPr>
    <p:cSldViewPr>
      <p:cViewPr varScale="1">
        <p:scale>
          <a:sx n="69" d="100"/>
          <a:sy n="69" d="100"/>
        </p:scale>
        <p:origin x="-1162"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pPr/>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pi.igdb.com/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pps.quanticfoundry.com/recommendations/gamerprofile/videogam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ites.google.com/site/gamedatalibrary/game-search"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r>
              <a:rPr lang="en-US" baseline="0" dirty="0" smtClean="0"/>
              <a:t>Here was followed most of the first design but we see some questioning about how to execute the query and show the final list.</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previous user</a:t>
            </a:r>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Non-commercial db access via twitch</a:t>
            </a:r>
            <a:r>
              <a:rPr lang="en-US" baseline="0" dirty="0" smtClean="0"/>
              <a:t> developers account</a:t>
            </a:r>
          </a:p>
          <a:p>
            <a:r>
              <a:rPr lang="en-US" baseline="0" dirty="0" smtClean="0"/>
              <a:t>Via igdb.com: </a:t>
            </a:r>
            <a:r>
              <a:rPr lang="en-US" sz="1200" b="1" i="0" kern="1200" dirty="0" smtClean="0">
                <a:solidFill>
                  <a:schemeClr val="tx1"/>
                </a:solidFill>
                <a:latin typeface="+mn-lt"/>
                <a:ea typeface="+mn-ea"/>
                <a:cs typeface="+mn-cs"/>
                <a:hlinkClick r:id="rId3"/>
              </a:rPr>
              <a:t>https://api.igdb.com/v4</a:t>
            </a:r>
            <a:endParaRPr lang="en-US" baseline="0" dirty="0" smtClean="0"/>
          </a:p>
          <a:p>
            <a:r>
              <a:rPr lang="en-US" baseline="0" dirty="0" smtClean="0"/>
              <a:t>Python library access via igdb-api-v4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github</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keywords in order to come up with a query.</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2019</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dirty="0" smtClean="0"/>
              <a:t>https://www.gamingscan.com/gaming-statistics/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hlinkClick r:id="rId3"/>
              </a:rPr>
              <a:t>Game Data Library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4"/>
              </a:rPr>
              <a:t>https://sites.google.com/site/gamedatalibrary/game-search</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hlinkClick r:id="rId3"/>
            </a:endParaRP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3"/>
              </a:rPr>
              <a:t>https://apps.quanticfoundry.com/recommendations/gamerprofile/videogame/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Game Search Library – only has platform games and only by title and publisher</a:t>
            </a:r>
          </a:p>
          <a:p>
            <a:endParaRPr lang="en-US" dirty="0" smtClean="0"/>
          </a:p>
          <a:p>
            <a:r>
              <a:rPr lang="en-US" dirty="0" smtClean="0"/>
              <a:t>Video</a:t>
            </a:r>
            <a:r>
              <a:rPr lang="en-US" baseline="0" dirty="0" smtClean="0"/>
              <a:t> Game Recommendation Engine – just asks for names of games you like and gives a list response</a:t>
            </a:r>
          </a:p>
          <a:p>
            <a:r>
              <a:rPr lang="en-US" baseline="0" dirty="0" smtClean="0"/>
              <a:t>	Without date of publishing, or cost info, or type of game…..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signup/</a:t>
            </a:r>
            <a:r>
              <a:rPr lang="en-US" dirty="0" err="1" smtClean="0"/>
              <a:t>signin</a:t>
            </a:r>
            <a:r>
              <a:rPr lang="en-US" dirty="0" smtClean="0"/>
              <a:t>/guest</a:t>
            </a:r>
            <a:r>
              <a:rPr lang="en-US" baseline="0" dirty="0" smtClean="0"/>
              <a:t> screen</a:t>
            </a:r>
          </a:p>
          <a:p>
            <a:r>
              <a:rPr lang="en-US" dirty="0" smtClean="0"/>
              <a:t>Profile completion</a:t>
            </a:r>
            <a:r>
              <a:rPr lang="en-US" baseline="0" dirty="0" smtClean="0"/>
              <a:t> screen</a:t>
            </a:r>
          </a:p>
          <a:p>
            <a:r>
              <a:rPr lang="en-US" baseline="0" dirty="0" smtClean="0"/>
              <a:t>Query form</a:t>
            </a:r>
          </a:p>
          <a:p>
            <a:r>
              <a:rPr lang="en-US" baseline="0" dirty="0" smtClean="0"/>
              <a:t>List output screen</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74A437-BCC5-41B8-9970-7953AC543813}" type="datetimeFigureOut">
              <a:rPr lang="en-US" smtClean="0"/>
              <a:pPr/>
              <a:t>12/3/2020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46D973-989A-48E9-918B-E9430945A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74A437-BCC5-41B8-9970-7953AC543813}" type="datetimeFigureOut">
              <a:rPr lang="en-US" smtClean="0"/>
              <a:pPr/>
              <a:t>12/3/2020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46D973-989A-48E9-918B-E9430945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74A437-BCC5-41B8-9970-7953AC543813}" type="datetimeFigureOut">
              <a:rPr lang="en-US" smtClean="0"/>
              <a:pPr/>
              <a:t>12/3/2020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pPr/>
              <a:t>12/3/2020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74A437-BCC5-41B8-9970-7953AC543813}" type="datetimeFigureOut">
              <a:rPr lang="en-US" smtClean="0"/>
              <a:pPr/>
              <a:t>12/3/2020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46D973-989A-48E9-918B-E9430945A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s://api-docs.igd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s://pypi.org/project/igdb-api-v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mieShamilian/gam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 / Organizer</a:t>
            </a:r>
            <a:endParaRPr lang="en-US" dirty="0"/>
          </a:p>
        </p:txBody>
      </p:sp>
      <p:sp>
        <p:nvSpPr>
          <p:cNvPr id="3" name="Subtitle 2"/>
          <p:cNvSpPr>
            <a:spLocks noGrp="1"/>
          </p:cNvSpPr>
          <p:nvPr>
            <p:ph type="subTitle" idx="1"/>
          </p:nvPr>
        </p:nvSpPr>
        <p:spPr/>
        <p:txBody>
          <a:bodyPr>
            <a:normAutofit lnSpcReduction="10000"/>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3810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5715000" y="15240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048000" y="14478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1905000" y="4191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4572000" y="4419600"/>
            <a:ext cx="2311893" cy="190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New User Flow</a:t>
            </a:r>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 IGDB / Twitch</a:t>
            </a:r>
            <a:endParaRPr lang="en-US" dirty="0"/>
          </a:p>
        </p:txBody>
      </p:sp>
      <p:sp>
        <p:nvSpPr>
          <p:cNvPr id="3" name="Content Placeholder 2"/>
          <p:cNvSpPr>
            <a:spLocks noGrp="1"/>
          </p:cNvSpPr>
          <p:nvPr>
            <p:ph idx="1"/>
          </p:nvPr>
        </p:nvSpPr>
        <p:spPr>
          <a:xfrm>
            <a:off x="457200" y="1600200"/>
            <a:ext cx="4648200" cy="4855536"/>
          </a:xfrm>
        </p:spPr>
        <p:txBody>
          <a:bodyPr/>
          <a:lstStyle/>
          <a:p>
            <a:r>
              <a:rPr lang="en-US" dirty="0" smtClean="0"/>
              <a:t>Database access</a:t>
            </a:r>
          </a:p>
          <a:p>
            <a:pPr lvl="1"/>
            <a:r>
              <a:rPr lang="en-US" dirty="0" smtClean="0">
                <a:hlinkClick r:id="rId3"/>
              </a:rPr>
              <a:t>https://api-docs.igdb.com/#about</a:t>
            </a:r>
            <a:endParaRPr lang="en-US" dirty="0" smtClean="0"/>
          </a:p>
          <a:p>
            <a:pPr lvl="1"/>
            <a:r>
              <a:rPr lang="en-US" dirty="0" smtClean="0">
                <a:hlinkClick r:id="rId4"/>
              </a:rPr>
              <a:t>https://pypi.org/project/igdb-api-v4/</a:t>
            </a:r>
            <a:endParaRPr lang="en-US" dirty="0" smtClean="0"/>
          </a:p>
          <a:p>
            <a:pPr lvl="1"/>
            <a:endParaRPr lang="en-US" dirty="0"/>
          </a:p>
        </p:txBody>
      </p:sp>
      <p:pic>
        <p:nvPicPr>
          <p:cNvPr id="32770" name="Picture 2" descr="C:\Users\john\Documents\Jamie\CS545\project\Authentication – IGDB API docs.jpg"/>
          <p:cNvPicPr>
            <a:picLocks noChangeAspect="1" noChangeArrowheads="1"/>
          </p:cNvPicPr>
          <p:nvPr/>
        </p:nvPicPr>
        <p:blipFill>
          <a:blip r:embed="rId5" cstate="print"/>
          <a:srcRect/>
          <a:stretch>
            <a:fillRect/>
          </a:stretch>
        </p:blipFill>
        <p:spPr bwMode="auto">
          <a:xfrm>
            <a:off x="5353226" y="1600200"/>
            <a:ext cx="3503437" cy="472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a:bodyPr>
          <a:lstStyle/>
          <a:p>
            <a:r>
              <a:rPr lang="en-US" dirty="0" smtClean="0"/>
              <a:t>Perception - grouping of class of </a:t>
            </a:r>
            <a:r>
              <a:rPr lang="en-US" dirty="0" err="1" smtClean="0"/>
              <a:t>pulldown</a:t>
            </a:r>
            <a:r>
              <a:rPr lang="en-US" dirty="0" smtClean="0"/>
              <a:t> selection categories together. Don't mix, genre with publishing dates since they are quite different categories.</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registering a username / profile</a:t>
            </a:r>
          </a:p>
          <a:p>
            <a:r>
              <a:rPr lang="en-US" dirty="0" smtClean="0"/>
              <a:t>Learn – the combo-box offers limited need to learn outside of the app, familiarity the available choices makes it easier after just a few uses.</a:t>
            </a:r>
          </a:p>
          <a:p>
            <a:r>
              <a:rPr lang="en-US" dirty="0" smtClean="0"/>
              <a:t>Failure </a:t>
            </a:r>
            <a:r>
              <a:rPr lang="en-US" dirty="0" smtClean="0"/>
              <a:t>– simple instructions and immediate </a:t>
            </a:r>
            <a:r>
              <a:rPr lang="en-US" smtClean="0"/>
              <a:t>error messages</a:t>
            </a:r>
            <a:endParaRPr lang="en-US" dirty="0" smtClean="0"/>
          </a:p>
          <a:p>
            <a:r>
              <a:rPr lang="en-US" dirty="0" smtClean="0"/>
              <a:t>The one – keep it simple, don’t add extras that are not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will produce an alternate version of the app or a mode for ease of reading.</a:t>
            </a:r>
          </a:p>
          <a:p>
            <a:pPr lvl="1"/>
            <a:r>
              <a:rPr lang="en-US" dirty="0" smtClean="0"/>
              <a:t>High contrast by removing grey background.</a:t>
            </a:r>
          </a:p>
          <a:p>
            <a:pPr lvl="1"/>
            <a:r>
              <a:rPr lang="en-US" dirty="0" smtClean="0"/>
              <a:t>Bold fonts for all words</a:t>
            </a:r>
          </a:p>
          <a:p>
            <a:pPr lvl="1"/>
            <a:r>
              <a:rPr lang="en-US" dirty="0" smtClean="0"/>
              <a:t>We have minimal use of typing in the app</a:t>
            </a:r>
          </a:p>
          <a:p>
            <a:pPr lvl="1"/>
            <a:r>
              <a:rPr lang="en-US" dirty="0" smtClean="0"/>
              <a:t>Most of the app is point and click via combo-boxes</a:t>
            </a:r>
          </a:p>
          <a:p>
            <a:pPr lvl="1"/>
            <a:r>
              <a:rPr lang="en-US" dirty="0" smtClean="0"/>
              <a:t>The user can use Tabs / Arrows and Enter Key instead of a mouse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appropriate and immediate response.</a:t>
            </a:r>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Selector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hlinkClick r:id="rId3"/>
              </a:rPr>
              <a:t>https://github.com/JamieShamilian/gamer</a:t>
            </a:r>
            <a:endParaRPr lang="en-US" dirty="0" smtClean="0"/>
          </a:p>
          <a:p>
            <a:r>
              <a:rPr lang="en-US" dirty="0" smtClean="0"/>
              <a:t>For more info Readme.md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a:t>
            </a:r>
          </a:p>
          <a:p>
            <a:pPr lvl="1"/>
            <a:r>
              <a:rPr lang="en-US" dirty="0" smtClean="0"/>
              <a:t>We have added combo-box choices by selecting fields using industry data and available database fields </a:t>
            </a:r>
          </a:p>
          <a:p>
            <a:pPr lvl="1"/>
            <a:r>
              <a:rPr lang="en-US" dirty="0" smtClean="0"/>
              <a:t>We need to add more criteria categories in order to make the app more useful to users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most of the possible selections that a user may be looking for.</a:t>
            </a:r>
          </a:p>
          <a:p>
            <a:r>
              <a:rPr lang="en-US" dirty="0" smtClean="0"/>
              <a:t>We use industry data on fields and criteria available.</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18-34 year old. (Millennial Gamers)</a:t>
            </a:r>
          </a:p>
          <a:p>
            <a:r>
              <a:rPr lang="en-US" dirty="0" smtClean="0"/>
              <a:t>The population has a reasonable disposable income.</a:t>
            </a:r>
          </a:p>
          <a:p>
            <a:r>
              <a:rPr lang="en-US" dirty="0" smtClean="0"/>
              <a:t>This population may play on multiple devices</a:t>
            </a:r>
          </a:p>
          <a:p>
            <a:r>
              <a:rPr lang="en-US" dirty="0" smtClean="0"/>
              <a:t>We rely on industry data for selection of targeted population</a:t>
            </a:r>
          </a:p>
          <a:p>
            <a:pPr lvl="1"/>
            <a:r>
              <a:rPr lang="en-US" dirty="0" smtClean="0"/>
              <a:t>https://www.theesa.com/esa-research/2019-essential-facts-about-the-computer-and-video-game-industry/</a:t>
            </a:r>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normAutofit/>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endParaRPr lang="en-US" dirty="0" smtClean="0"/>
          </a:p>
          <a:p>
            <a:pPr lvl="1"/>
            <a:r>
              <a:rPr lang="en-US" dirty="0" smtClean="0"/>
              <a:t>John uses most of this time on his phone.</a:t>
            </a:r>
            <a:endParaRPr lang="en-US" dirty="0"/>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t>
            </a:r>
            <a:r>
              <a:rPr lang="en-US" dirty="0" err="1" smtClean="0"/>
              <a:t>avaialble</a:t>
            </a:r>
            <a:r>
              <a:rPr lang="en-US" dirty="0" smtClean="0"/>
              <a:t> </a:t>
            </a:r>
            <a:r>
              <a:rPr lang="en-US" dirty="0" err="1" smtClean="0"/>
              <a:t>ApPs</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apps are provide by publishers</a:t>
            </a:r>
          </a:p>
          <a:p>
            <a:pPr lvl="1"/>
            <a:r>
              <a:rPr lang="en-US" dirty="0" smtClean="0"/>
              <a:t>Apple Store</a:t>
            </a:r>
          </a:p>
          <a:p>
            <a:pPr lvl="1"/>
            <a:r>
              <a:rPr lang="en-US" dirty="0" smtClean="0"/>
              <a:t>Google Play store</a:t>
            </a:r>
          </a:p>
          <a:p>
            <a:pPr lvl="1"/>
            <a:r>
              <a:rPr lang="en-US" dirty="0" smtClean="0"/>
              <a:t>Xbox/Microsoft Store</a:t>
            </a:r>
          </a:p>
          <a:p>
            <a:pPr lvl="1"/>
            <a:r>
              <a:rPr lang="en-US" dirty="0" smtClean="0"/>
              <a:t>Nintendo Store</a:t>
            </a:r>
          </a:p>
          <a:p>
            <a:pPr lvl="1"/>
            <a:endParaRPr lang="en-US" dirty="0" smtClean="0"/>
          </a:p>
          <a:p>
            <a:r>
              <a:rPr lang="en-US" dirty="0" smtClean="0"/>
              <a:t>Alternate Sites</a:t>
            </a:r>
          </a:p>
          <a:p>
            <a:pPr lvl="1"/>
            <a:r>
              <a:rPr lang="en-US" dirty="0" smtClean="0"/>
              <a:t>Game Data Library</a:t>
            </a:r>
          </a:p>
          <a:p>
            <a:pPr lvl="1"/>
            <a:r>
              <a:rPr lang="en-US" dirty="0" smtClean="0"/>
              <a:t>Video Game Recommendation Engine</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pic>
        <p:nvPicPr>
          <p:cNvPr id="31746" name="Picture 2" descr="C:\Users\john\Documents\Jamie\CS545\project\Video Game Recommendation EnginePCMAN.jpg"/>
          <p:cNvPicPr>
            <a:picLocks noChangeAspect="1" noChangeArrowheads="1"/>
          </p:cNvPicPr>
          <p:nvPr/>
        </p:nvPicPr>
        <p:blipFill>
          <a:blip r:embed="rId3" cstate="print"/>
          <a:srcRect/>
          <a:stretch>
            <a:fillRect/>
          </a:stretch>
        </p:blipFill>
        <p:spPr bwMode="auto">
          <a:xfrm>
            <a:off x="4495800" y="2907906"/>
            <a:ext cx="3146644" cy="3654819"/>
          </a:xfrm>
          <a:prstGeom prst="rect">
            <a:avLst/>
          </a:prstGeom>
          <a:noFill/>
        </p:spPr>
      </p:pic>
      <p:pic>
        <p:nvPicPr>
          <p:cNvPr id="31747" name="Picture 3" descr="C:\Users\john\Documents\Jamie\CS545\project\Game Search - Game Data Library.jpg"/>
          <p:cNvPicPr>
            <a:picLocks noChangeAspect="1" noChangeArrowheads="1"/>
          </p:cNvPicPr>
          <p:nvPr/>
        </p:nvPicPr>
        <p:blipFill>
          <a:blip r:embed="rId4" cstate="print"/>
          <a:srcRect/>
          <a:stretch>
            <a:fillRect/>
          </a:stretch>
        </p:blipFill>
        <p:spPr bwMode="auto">
          <a:xfrm>
            <a:off x="304800" y="1600200"/>
            <a:ext cx="3941458" cy="3678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3040</TotalTime>
  <Words>1163</Words>
  <Application>Microsoft Office PowerPoint</Application>
  <PresentationFormat>On-screen Show (4:3)</PresentationFormat>
  <Paragraphs>176</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Gamer Selector / Organizer</vt:lpstr>
      <vt:lpstr>Gamer Selector Description</vt:lpstr>
      <vt:lpstr>Targeted E – Easy to learn</vt:lpstr>
      <vt:lpstr>Measurement of Improvement</vt:lpstr>
      <vt:lpstr>Target Population</vt:lpstr>
      <vt:lpstr>Industry Data</vt:lpstr>
      <vt:lpstr>Persona</vt:lpstr>
      <vt:lpstr>Current avaialble ApPs  </vt:lpstr>
      <vt:lpstr>Competition</vt:lpstr>
      <vt:lpstr>First Design / Paper prototype</vt:lpstr>
      <vt:lpstr>Second Design / GUI builder </vt:lpstr>
      <vt:lpstr>Final Design / GUI builder</vt:lpstr>
      <vt:lpstr>Previous User Flow</vt:lpstr>
      <vt:lpstr>New User Flow</vt:lpstr>
      <vt:lpstr>Backend – IGDB / Twitch</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jamie</dc:creator>
  <cp:lastModifiedBy>jamie</cp:lastModifiedBy>
  <cp:revision>213</cp:revision>
  <dcterms:created xsi:type="dcterms:W3CDTF">2020-11-26T13:21:01Z</dcterms:created>
  <dcterms:modified xsi:type="dcterms:W3CDTF">2020-12-03T16:29:01Z</dcterms:modified>
</cp:coreProperties>
</file>