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4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628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881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4929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437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74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995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71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5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1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5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4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0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3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1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 up of foosball">
            <a:extLst>
              <a:ext uri="{FF2B5EF4-FFF2-40B4-BE49-F238E27FC236}">
                <a16:creationId xmlns:a16="http://schemas.microsoft.com/office/drawing/2014/main" id="{C793E345-7B01-46EA-8DAF-1AF56820AE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936" t="7798" r="6155" b="12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646F56-1997-495B-9A5F-09EBA6BEB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sz="6000" dirty="0"/>
              <a:t>BO, Arcade Mechanics</a:t>
            </a:r>
            <a:endParaRPr lang="nl-NL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BA73B-7D6A-4378-A4C1-44D7FF45B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door Jamie, Rick en Sem</a:t>
            </a:r>
            <a:endParaRPr lang="nl-NL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425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5A7E7-FB04-4636-910D-D6C1ADE9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De game</a:t>
            </a:r>
            <a:endParaRPr lang="nl-NL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 descr="A picture containing text, sign, dark&#10;&#10;Description automatically generated">
            <a:extLst>
              <a:ext uri="{FF2B5EF4-FFF2-40B4-BE49-F238E27FC236}">
                <a16:creationId xmlns:a16="http://schemas.microsoft.com/office/drawing/2014/main" id="{7E3A2B38-59F0-4AB7-9AE9-1E5F56EA9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122" y="647698"/>
            <a:ext cx="5409629" cy="5562601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5C3F-AD0F-4E4B-8D78-FE7BDE2A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EBEBEB"/>
              </a:solidFill>
            </a:endParaRPr>
          </a:p>
          <a:p>
            <a:r>
              <a:rPr lang="en-US" dirty="0">
                <a:solidFill>
                  <a:srgbClr val="EBEBEB"/>
                </a:solidFill>
              </a:rPr>
              <a:t>De game </a:t>
            </a:r>
            <a:endParaRPr lang="nl-NL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120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2491E-CFF4-459F-B8D7-2722403B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GitHub</a:t>
            </a:r>
            <a:endParaRPr lang="nl-NL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76314484-CA11-4F51-AB81-9DB00565F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3EEE-569B-4C5B-8295-AFF981CDC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endParaRPr lang="nl-NL" dirty="0">
              <a:solidFill>
                <a:srgbClr val="EBEBEB"/>
              </a:solidFill>
            </a:endParaRPr>
          </a:p>
          <a:p>
            <a:r>
              <a:rPr lang="nl-NL" dirty="0">
                <a:solidFill>
                  <a:srgbClr val="EBEBEB"/>
                </a:solidFill>
              </a:rPr>
              <a:t>https://github.com/JamieVos991/Arcade-Mechanics-F2M3</a:t>
            </a:r>
          </a:p>
          <a:p>
            <a:endParaRPr lang="nl-NL" dirty="0">
              <a:solidFill>
                <a:srgbClr val="EBEBEB"/>
              </a:solidFill>
            </a:endParaRPr>
          </a:p>
          <a:p>
            <a:endParaRPr lang="nl-NL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448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FC160-AC4E-4EE2-8E30-6B237398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Trello</a:t>
            </a:r>
            <a:endParaRPr lang="nl-NL">
              <a:solidFill>
                <a:srgbClr val="EBEBEB"/>
              </a:solidFill>
            </a:endParaRP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AB776-5E44-4986-A0DD-48F6806C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2591078"/>
            <a:ext cx="5449889" cy="1675841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7F18-9197-4AA2-86FA-62517DB5B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endParaRPr lang="nl-NL" dirty="0">
              <a:solidFill>
                <a:srgbClr val="EBEBEB"/>
              </a:solidFill>
            </a:endParaRPr>
          </a:p>
          <a:p>
            <a:r>
              <a:rPr lang="nl-NL" dirty="0">
                <a:solidFill>
                  <a:srgbClr val="EBEBEB"/>
                </a:solidFill>
              </a:rPr>
              <a:t>https://trello.com/b/BG9m1RyC/arcade-mechanics-f2m3</a:t>
            </a:r>
          </a:p>
          <a:p>
            <a:endParaRPr lang="nl-NL" dirty="0">
              <a:solidFill>
                <a:srgbClr val="EBEBEB"/>
              </a:solidFill>
            </a:endParaRPr>
          </a:p>
          <a:p>
            <a:endParaRPr lang="nl-NL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0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1300B-A7D7-4A89-BDEB-3289C847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58" y="3459925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Einde</a:t>
            </a:r>
          </a:p>
        </p:txBody>
      </p:sp>
      <p:pic>
        <p:nvPicPr>
          <p:cNvPr id="5" name="Picture 4" descr="A picture containing text, nature, night sky&#10;&#10;Description automatically generated">
            <a:extLst>
              <a:ext uri="{FF2B5EF4-FFF2-40B4-BE49-F238E27FC236}">
                <a16:creationId xmlns:a16="http://schemas.microsoft.com/office/drawing/2014/main" id="{55A3F837-D3D1-47CD-A005-E46A7AE1EA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064" y="2323414"/>
            <a:ext cx="5451627" cy="30665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1816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37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BO, Arcade Mechanics</vt:lpstr>
      <vt:lpstr>De game</vt:lpstr>
      <vt:lpstr>GitHub</vt:lpstr>
      <vt:lpstr>Trello</vt:lpstr>
      <vt:lpstr>Einde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BO, Arcade Mechanics</dc:title>
  <dc:creator>Jamie Vos</dc:creator>
  <cp:lastModifiedBy>Jamie Vos</cp:lastModifiedBy>
  <cp:revision>2</cp:revision>
  <dcterms:created xsi:type="dcterms:W3CDTF">2021-04-14T09:43:10Z</dcterms:created>
  <dcterms:modified xsi:type="dcterms:W3CDTF">2021-04-14T09:59:37Z</dcterms:modified>
</cp:coreProperties>
</file>