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2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8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492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74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9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G9m1RyC/arcade-mechanics-f2m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of foosball">
            <a:extLst>
              <a:ext uri="{FF2B5EF4-FFF2-40B4-BE49-F238E27FC236}">
                <a16:creationId xmlns:a16="http://schemas.microsoft.com/office/drawing/2014/main" id="{C793E345-7B01-46EA-8DAF-1AF56820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936" t="7798" r="6155" b="1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46F56-1997-495B-9A5F-09EBA6BE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6000" dirty="0"/>
              <a:t>BO, Arcade Mechanics</a:t>
            </a:r>
            <a:endParaRPr lang="nl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A73B-7D6A-4378-A4C1-44D7FF45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door Jamie, Rick en Sem</a:t>
            </a:r>
            <a:endParaRPr lang="nl-NL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2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A7E7-FB04-4636-910D-D6C1ADE9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 game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7E3A2B38-59F0-4AB7-9AE9-1E5F56EA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22" y="647698"/>
            <a:ext cx="5409629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C3F-AD0F-4E4B-8D78-FE7BDE2A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De game 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Game art/assets </a:t>
            </a:r>
            <a:endParaRPr lang="nl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2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91E-CFF4-459F-B8D7-2722403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GitHub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6314484-CA11-4F51-AB81-9DB00565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3EEE-569B-4C5B-8295-AFF981CD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233787" cy="37854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  <a:p>
            <a:endParaRPr lang="nl-NL" dirty="0">
              <a:solidFill>
                <a:srgbClr val="EBEBEB"/>
              </a:solidFill>
            </a:endParaRPr>
          </a:p>
          <a:p>
            <a:r>
              <a:rPr lang="nl-NL" dirty="0">
                <a:solidFill>
                  <a:srgbClr val="EBEBEB"/>
                </a:solidFill>
              </a:rPr>
              <a:t>De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404444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FC160-AC4E-4EE2-8E30-6B237398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Trello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AB776-5E44-4986-A0DD-48F6806C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591078"/>
            <a:ext cx="5449889" cy="167584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7F18-9197-4AA2-86FA-62517DB5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nl-NL" dirty="0">
              <a:solidFill>
                <a:srgbClr val="EBEBEB"/>
              </a:solidFill>
            </a:endParaRPr>
          </a:p>
          <a:p>
            <a:r>
              <a:rPr lang="nl-NL" dirty="0">
                <a:solidFill>
                  <a:srgbClr val="EBEBEB"/>
                </a:solidFill>
                <a:hlinkClick r:id="rId3"/>
              </a:rPr>
              <a:t>https://trello.com/b/BG9m1RyC/arcade-mechanics-f2m3</a:t>
            </a:r>
            <a:endParaRPr lang="nl-NL" dirty="0">
              <a:solidFill>
                <a:srgbClr val="EBEBEB"/>
              </a:solidFill>
            </a:endParaRPr>
          </a:p>
          <a:p>
            <a:endParaRPr lang="nl-NL" dirty="0">
              <a:solidFill>
                <a:srgbClr val="EBEBEB"/>
              </a:solidFill>
            </a:endParaRPr>
          </a:p>
          <a:p>
            <a:r>
              <a:rPr lang="nl-NL" dirty="0">
                <a:solidFill>
                  <a:srgbClr val="EBEBEB"/>
                </a:solidFill>
              </a:rPr>
              <a:t>Moodboard</a:t>
            </a:r>
          </a:p>
          <a:p>
            <a:endParaRPr lang="nl-NL" dirty="0">
              <a:solidFill>
                <a:srgbClr val="EBEBEB"/>
              </a:solidFill>
            </a:endParaRPr>
          </a:p>
          <a:p>
            <a:endParaRPr lang="nl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1300B-A7D7-4A89-BDEB-3289C847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8" y="3459925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pic>
        <p:nvPicPr>
          <p:cNvPr id="5" name="Picture 4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55A3F837-D3D1-47CD-A005-E46A7AE1E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4" y="2323414"/>
            <a:ext cx="5451627" cy="3066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81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36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BO, Arcade Mechanics</vt:lpstr>
      <vt:lpstr>De game</vt:lpstr>
      <vt:lpstr>GitHub</vt:lpstr>
      <vt:lpstr>Trello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BO, Arcade Mechanics</dc:title>
  <dc:creator>Jamie Vos</dc:creator>
  <cp:lastModifiedBy>Jamie Vos</cp:lastModifiedBy>
  <cp:revision>4</cp:revision>
  <dcterms:created xsi:type="dcterms:W3CDTF">2021-04-14T09:43:10Z</dcterms:created>
  <dcterms:modified xsi:type="dcterms:W3CDTF">2021-04-14T12:21:23Z</dcterms:modified>
</cp:coreProperties>
</file>