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53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352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3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730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7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1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88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501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83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E370A87-3BBF-4B8D-B28C-AD646CB97067}" type="datetimeFigureOut">
              <a:rPr lang="nl-NL" smtClean="0"/>
              <a:t>5-11-2020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19BB-106F-4D55-ACF6-E2D183035531}" type="slidenum">
              <a:rPr lang="nl-NL" smtClean="0"/>
              <a:t>‹#›</a:t>
            </a:fld>
            <a:endParaRPr lang="nl-NL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099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C389-873F-4F50-9166-11EB41F1B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Presentatie Text-Based app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0321-1487-4EF6-A9D1-5F7E695C8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Jamie SD1B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526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C95F854-2C62-40D6-B658-D11D3487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161D53-4A9C-4725-9E3C-064E8B3A0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C80B70-9A5C-46A1-BA7D-690BADB59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02C6A-CE3E-40EA-BA03-E7FA0CA89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7B6A82-8EFE-45A2-BAA4-0A623AC30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A5DC14-305D-43A2-85F8-E815E4178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2F9F2-F269-40F0-A3F4-18E2A799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AAC8ED2-419C-4368-BB65-63AE6C483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67D373-1AD0-4044-AFE0-F400C035B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2AD058-E62B-4544-A38A-746F229F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88271C-3F36-4056-AF1B-0674E46B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FAC889-DCD2-4012-8A72-00CB59205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D245BE-0F6C-420A-A970-888EDD52E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3D234-9160-4763-B4DE-201B992A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dirty="0"/>
              <a:t>Flowchart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D9AF62A-4E39-4272-8A9B-C6D5ED756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29" y="647191"/>
            <a:ext cx="5272158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8F99A08-A8D9-4015-81BD-C11DE586C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F1D3-A7BD-4889-B337-A6BA84E0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Text-based Applicatie - Import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371AF-138E-4AEC-9F63-53B2FA840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261" y="1885285"/>
            <a:ext cx="4177899" cy="141184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2DE296-579A-4167-86D0-39658B725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333759" y="1885285"/>
            <a:ext cx="4096980" cy="3105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38C3CA-F229-44A0-B302-3C2808E1B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077"/>
          <a:stretch/>
        </p:blipFill>
        <p:spPr>
          <a:xfrm>
            <a:off x="1927768" y="3429000"/>
            <a:ext cx="3551394" cy="27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7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F1D3-A7BD-4889-B337-A6BA84E0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Text-based Applicatie - If, Elif en Else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17096-EEE1-48F0-A26C-16655692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44" y="1674023"/>
            <a:ext cx="5014112" cy="474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2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F1D3-A7BD-4889-B337-A6BA84E0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Text-based Applicatie - Def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0473C1-A7E1-47E2-B672-0A05548D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21" y="1885285"/>
            <a:ext cx="6508239" cy="383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8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F1D3-A7BD-4889-B337-A6BA84E0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Het process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3B582-2A59-4313-9E50-51FFF1A86018}"/>
              </a:ext>
            </a:extLst>
          </p:cNvPr>
          <p:cNvSpPr txBox="1"/>
          <p:nvPr/>
        </p:nvSpPr>
        <p:spPr>
          <a:xfrm>
            <a:off x="1171853" y="1885285"/>
            <a:ext cx="93982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Wat was moeilijker en makkelijker?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Waar liep je tegen aan?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Wat zou je een volgende keer anders doen?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Wat is het belangrijkste wat je ervan hebt geleerd?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69442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95F854-2C62-40D6-B658-D11D3487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61D53-4A9C-4725-9E3C-064E8B3A0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C80B70-9A5C-46A1-BA7D-690BADB59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602C6A-CE3E-40EA-BA03-E7FA0CA89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B6A82-8EFE-45A2-BAA4-0A623AC30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5DC14-305D-43A2-85F8-E815E4178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2F9F2-F269-40F0-A3F4-18E2A799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AAC8ED2-419C-4368-BB65-63AE6C483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567D373-1AD0-4044-AFE0-F400C035B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2AD058-E62B-4544-A38A-746F229F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E88271C-3F36-4056-AF1B-0674E46B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FAC889-DCD2-4012-8A72-00CB59205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D245BE-0F6C-420A-A970-888EDD52E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6D79E-D31E-47E6-9D39-04F84B89668A}"/>
              </a:ext>
            </a:extLst>
          </p:cNvPr>
          <p:cNvSpPr txBox="1"/>
          <p:nvPr/>
        </p:nvSpPr>
        <p:spPr>
          <a:xfrm>
            <a:off x="1309400" y="3262852"/>
            <a:ext cx="3833708" cy="3259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Zijn er nog vragen?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99BECB47-209D-4CC3-8888-E053320C0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47" y="780672"/>
            <a:ext cx="5297322" cy="529732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8F99A08-A8D9-4015-81BD-C11DE586C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B7376-C755-499A-951C-74C7CB316724}"/>
              </a:ext>
            </a:extLst>
          </p:cNvPr>
          <p:cNvSpPr txBox="1"/>
          <p:nvPr/>
        </p:nvSpPr>
        <p:spPr>
          <a:xfrm>
            <a:off x="2431557" y="2705725"/>
            <a:ext cx="30732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Einde</a:t>
            </a:r>
            <a:endParaRPr lang="nl-NL" sz="88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9C807A8-5D85-45B9-AFC3-C2259F42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67" y="1615736"/>
            <a:ext cx="3626528" cy="36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6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Presentatie Text-Based app</vt:lpstr>
      <vt:lpstr>Flowchart</vt:lpstr>
      <vt:lpstr>Text-based Applicatie - Import</vt:lpstr>
      <vt:lpstr>Text-based Applicatie - If, Elif en Else</vt:lpstr>
      <vt:lpstr>Text-based Applicatie - Def</vt:lpstr>
      <vt:lpstr>Het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Beroepsopdracht</dc:title>
  <dc:creator>Jamie Vos</dc:creator>
  <cp:lastModifiedBy>Jamie Vos</cp:lastModifiedBy>
  <cp:revision>5</cp:revision>
  <dcterms:created xsi:type="dcterms:W3CDTF">2020-11-03T12:52:53Z</dcterms:created>
  <dcterms:modified xsi:type="dcterms:W3CDTF">2020-11-05T10:21:22Z</dcterms:modified>
</cp:coreProperties>
</file>