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9" r:id="rId1"/>
  </p:sldMasterIdLst>
  <p:sldIdLst>
    <p:sldId id="256" r:id="rId2"/>
    <p:sldId id="261" r:id="rId3"/>
    <p:sldId id="264" r:id="rId4"/>
    <p:sldId id="260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94B5-E740-485E-B2F0-05B78392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B294F-69A6-4062-8672-A569175F4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2D23-6673-4809-B8DF-A9F9B5C5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F93A-E354-44DE-BD7D-6C0F1B36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9C27D-0489-4774-BB21-DFF79FEF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330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47F-081D-434A-95D3-8C6A65A7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EE29A-F2DA-4261-BD74-317A5346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A9117-7CB9-44B7-8B1E-F5F90065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4922-45F8-4C8D-A588-4F6477AA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8CFE-4781-4D77-9A30-3D5463D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5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76AEF-F9E2-428A-9862-5DCE7A88C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06E07-A6B3-4836-99BF-8AD370748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5313-3AF2-483A-A245-D505D919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A365-E942-404C-AD0D-F6319E63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20602-E504-447B-AAA8-71C5A7B5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5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D8A0-DA05-4B03-8AC6-EAD77DCC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92A8-DD42-4096-BDC6-FF022E4A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91CF-BA13-4826-A018-46D4F144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DAF9C-D943-4571-BF43-2BBB8034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4A49-4A0C-4B0A-A6D4-1B204659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64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5AAC-5BEF-4518-8F9F-F72B2F1A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45291-0E86-44FE-B26C-CF9DC7DD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52446-A7DC-432D-9600-8353B124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A42F-BA6B-4885-893D-E68CB778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EE33-AF7A-4811-BBC0-DFF393E3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35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B36B-1BAF-430A-ACC2-AAD85A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2A6B-4485-4847-A28C-5EA5CAB67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4968E-B5AA-4F78-89F1-9A61D660A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32F9C-E5B3-41BE-B542-8C5B808F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77DBA-20E1-482F-B264-9CBC3F8E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2795F-CD2E-404B-9CC5-AA3813CE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20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FE1D-EF6F-4105-A206-AFE626E9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0336D-365C-47F6-9E03-ECC4BFFC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3528A-F334-4E40-95C7-F9B07A289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E4468-EF56-4374-A1A2-1CE91D55F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CCAEB-0114-458B-B65F-45D5F6E4D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0092A-7A4C-4106-8D1C-9BEF56E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C9DC4-1519-4BC5-BE68-F3316A76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8CC4B-94DE-4C88-B6A4-0751DF60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66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A4C5-FB7A-49B3-8AF9-020CBF45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06607-1D21-4463-9F96-B07FEB7C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8265C-CD16-4D1C-8C97-0FD34EAA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B24F3-BBA8-4259-A4C2-260F97B6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09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44EFA-274E-4571-888F-49FB078B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590B9-C7FF-490A-8118-E230F53B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1AEB5-F377-48DD-8DCA-D40E3C62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5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63BB-14FB-485F-950B-33B889DF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AA76-DBC4-4F23-986F-EAC56F9D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72AB-081B-44DF-BFF7-758B83B70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B6E1-0D90-4895-BA99-C3F0B160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BACF2-2B22-4803-A4EE-E9C4EF5E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86EA9-707A-43E4-8E86-3FC4732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00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5E65-6385-4629-9471-1E27F1B7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FF183-99CC-42D3-98E6-12D4AE0C9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621A7-659F-46A4-BB47-D05EC9372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2DF50-0DE1-4CFC-9817-9394A4BD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64CDD-C072-4CF7-B976-00465F32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6F867-6B23-41F8-906B-4274ABD2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63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4CC1B-746C-402D-AA46-0333D7D3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4F003-3299-4157-84E4-B7BAE0C6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B965-4416-4D26-A102-F335E8190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52B9-EAFD-4DEF-87B2-6A0ADA95D86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5B8E3-79CA-4120-8964-114722F40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28F4-5705-4F06-9737-C0C3BEB3D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69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nkedin.com/in/jamie-vos-0a0b4a18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Vos991/Input-Output" TargetMode="External"/><Relationship Id="rId2" Type="http://schemas.openxmlformats.org/officeDocument/2006/relationships/hyperlink" Target="https://trello.com/b/cURQGeLi/input-outpu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023BA-6BC0-4006-A21E-2E09CBB3A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Sprint 1 review</a:t>
            </a:r>
            <a:endParaRPr lang="nl-NL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A9EA2-2DAE-4317-942D-41CDCC737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367337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Led strip project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110" name="Rectangle 68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CE51C9D-C39B-4D43-ABF8-DE22FD96B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" t="1334" b="85971"/>
          <a:stretch/>
        </p:blipFill>
        <p:spPr>
          <a:xfrm>
            <a:off x="7335659" y="3296581"/>
            <a:ext cx="3588640" cy="16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6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15702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Voorstellen</a:t>
            </a:r>
            <a:endParaRPr lang="nl-NL" sz="4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317A-2528-4FE8-8B2A-DB48E737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Jamie Vos, 2e jaars software developer. </a:t>
            </a:r>
            <a:endParaRPr lang="nl-NL" sz="2000" dirty="0">
              <a:solidFill>
                <a:schemeClr val="bg1"/>
              </a:solidFill>
            </a:endParaRPr>
          </a:p>
        </p:txBody>
      </p:sp>
      <p:pic>
        <p:nvPicPr>
          <p:cNvPr id="14" name="Picture 13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B132F41-E612-40CC-B476-0066131D1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261" y="4039565"/>
            <a:ext cx="816978" cy="816978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688D050-028F-43CD-8F45-FA1EC9FEC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9436" y="4157239"/>
            <a:ext cx="607080" cy="58218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85C0DC85-6DC3-4BE5-A7A6-40E2DB2DE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22" y="4125607"/>
            <a:ext cx="644894" cy="6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3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Concept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317A-2528-4FE8-8B2A-DB48E737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Ledstrip</a:t>
            </a:r>
            <a:r>
              <a:rPr lang="en-US" sz="2000" dirty="0">
                <a:solidFill>
                  <a:schemeClr val="bg1"/>
                </a:solidFill>
              </a:rPr>
              <a:t> control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Software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Hardware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9" name="Picture 18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7D2DCB51-2E67-4084-BD0F-8DA8FD346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3" y="436645"/>
            <a:ext cx="3588640" cy="265106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C9D1FEB0-0A93-490C-A296-5EFB2E0BBA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" t="1334" b="85971"/>
          <a:stretch/>
        </p:blipFill>
        <p:spPr>
          <a:xfrm>
            <a:off x="8038661" y="5042443"/>
            <a:ext cx="3588640" cy="16017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Onderzoek</a:t>
            </a:r>
            <a:endParaRPr lang="nl-NL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317A-2528-4FE8-8B2A-DB48E737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Budget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Software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Tijd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0012CFA2-D337-4B98-83C9-1D86484BC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47" y="369913"/>
            <a:ext cx="2784532" cy="278453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945226A0-FD45-4C97-AF49-9414FCFCE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Doelgroep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317A-2528-4FE8-8B2A-DB48E737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2" y="4172663"/>
            <a:ext cx="5367337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Mensen met een telefoon die een ledstrip willen besturen.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ED430F82-6058-4B75-BBD9-811E8B34D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67" y="1056303"/>
            <a:ext cx="4640737" cy="46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Links</a:t>
            </a:r>
            <a:endParaRPr lang="nl-NL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3A87B2-90C3-4F2D-9D8F-785ABA0246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0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nl-NL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017E9D5-41F1-4B28-9D77-664FACA0C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669774"/>
            <a:ext cx="2165400" cy="2165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B409474-CAFC-48BC-96BF-0447B940F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189" y="4058815"/>
            <a:ext cx="2129411" cy="21294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Vragen?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D974843D-B232-4560-9759-B0A6EEBC4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84" y="2488148"/>
            <a:ext cx="1881704" cy="18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8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4374</TotalTime>
  <Words>40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 1 review</vt:lpstr>
      <vt:lpstr>Voorstellen</vt:lpstr>
      <vt:lpstr>Concept</vt:lpstr>
      <vt:lpstr>Onderzoek</vt:lpstr>
      <vt:lpstr>Doelgroep</vt:lpstr>
      <vt:lpstr>Links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/ no Go presentatie</dc:title>
  <dc:creator>31613</dc:creator>
  <cp:lastModifiedBy>31613</cp:lastModifiedBy>
  <cp:revision>6</cp:revision>
  <dcterms:created xsi:type="dcterms:W3CDTF">2022-03-02T11:09:28Z</dcterms:created>
  <dcterms:modified xsi:type="dcterms:W3CDTF">2022-03-24T13:56:47Z</dcterms:modified>
</cp:coreProperties>
</file>