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41359-C207-4074-963A-B106FB07F2D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550D3A-E218-4D22-8174-FC4717BF26B8}">
      <dgm:prSet/>
      <dgm:spPr/>
      <dgm:t>
        <a:bodyPr/>
        <a:lstStyle/>
        <a:p>
          <a:r>
            <a:rPr lang="nl-NL"/>
            <a:t>Programmeren</a:t>
          </a:r>
          <a:endParaRPr lang="en-US"/>
        </a:p>
      </dgm:t>
    </dgm:pt>
    <dgm:pt modelId="{503FB2FC-7737-4EFC-95E0-488E31030B39}" type="parTrans" cxnId="{D01B8AB0-C552-4A71-9AFE-65704C1E169F}">
      <dgm:prSet/>
      <dgm:spPr/>
      <dgm:t>
        <a:bodyPr/>
        <a:lstStyle/>
        <a:p>
          <a:endParaRPr lang="en-US"/>
        </a:p>
      </dgm:t>
    </dgm:pt>
    <dgm:pt modelId="{2F71C53B-4131-4F01-BBB1-EA8E2412452D}" type="sibTrans" cxnId="{D01B8AB0-C552-4A71-9AFE-65704C1E169F}">
      <dgm:prSet/>
      <dgm:spPr/>
      <dgm:t>
        <a:bodyPr/>
        <a:lstStyle/>
        <a:p>
          <a:endParaRPr lang="en-US"/>
        </a:p>
      </dgm:t>
    </dgm:pt>
    <dgm:pt modelId="{89A9E542-B3F6-4A09-A196-5836E48D55D1}">
      <dgm:prSet/>
      <dgm:spPr/>
      <dgm:t>
        <a:bodyPr/>
        <a:lstStyle/>
        <a:p>
          <a:r>
            <a:rPr lang="nl-NL"/>
            <a:t>Begin maken </a:t>
          </a:r>
          <a:endParaRPr lang="en-US"/>
        </a:p>
      </dgm:t>
    </dgm:pt>
    <dgm:pt modelId="{052E9916-9169-40AF-86E5-EF0905D0598D}" type="parTrans" cxnId="{B127657E-E5AA-4D81-8C8A-A89B06A26D7B}">
      <dgm:prSet/>
      <dgm:spPr/>
      <dgm:t>
        <a:bodyPr/>
        <a:lstStyle/>
        <a:p>
          <a:endParaRPr lang="en-US"/>
        </a:p>
      </dgm:t>
    </dgm:pt>
    <dgm:pt modelId="{E1827B61-A7B7-4A12-BC39-349482F69CC9}" type="sibTrans" cxnId="{B127657E-E5AA-4D81-8C8A-A89B06A26D7B}">
      <dgm:prSet/>
      <dgm:spPr/>
      <dgm:t>
        <a:bodyPr/>
        <a:lstStyle/>
        <a:p>
          <a:endParaRPr lang="en-US"/>
        </a:p>
      </dgm:t>
    </dgm:pt>
    <dgm:pt modelId="{FDA4406B-7F6D-4983-94C5-E562805DBD5E}">
      <dgm:prSet/>
      <dgm:spPr/>
      <dgm:t>
        <a:bodyPr/>
        <a:lstStyle/>
        <a:p>
          <a:r>
            <a:rPr lang="nl-NL"/>
            <a:t>Userstories </a:t>
          </a:r>
          <a:endParaRPr lang="en-US"/>
        </a:p>
      </dgm:t>
    </dgm:pt>
    <dgm:pt modelId="{E3B39C5F-4CFC-4A0A-BCDB-2AF7EDFF796C}" type="parTrans" cxnId="{C0D511BA-CA96-4F12-82AF-798EFF22B86E}">
      <dgm:prSet/>
      <dgm:spPr/>
      <dgm:t>
        <a:bodyPr/>
        <a:lstStyle/>
        <a:p>
          <a:endParaRPr lang="en-US"/>
        </a:p>
      </dgm:t>
    </dgm:pt>
    <dgm:pt modelId="{DF2BD671-2AAB-4992-9C1C-3B756AE14F19}" type="sibTrans" cxnId="{C0D511BA-CA96-4F12-82AF-798EFF22B86E}">
      <dgm:prSet/>
      <dgm:spPr/>
      <dgm:t>
        <a:bodyPr/>
        <a:lstStyle/>
        <a:p>
          <a:endParaRPr lang="en-US"/>
        </a:p>
      </dgm:t>
    </dgm:pt>
    <dgm:pt modelId="{4B021BD3-45F9-8E48-930C-FDB8A18AE76C}" type="pres">
      <dgm:prSet presAssocID="{29D41359-C207-4074-963A-B106FB07F2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072A1A-2B8B-334B-A395-D8F32B9B8BD6}" type="pres">
      <dgm:prSet presAssocID="{CB550D3A-E218-4D22-8174-FC4717BF26B8}" presName="hierRoot1" presStyleCnt="0"/>
      <dgm:spPr/>
    </dgm:pt>
    <dgm:pt modelId="{123C196B-D8D4-984F-A214-32334B1B4490}" type="pres">
      <dgm:prSet presAssocID="{CB550D3A-E218-4D22-8174-FC4717BF26B8}" presName="composite" presStyleCnt="0"/>
      <dgm:spPr/>
    </dgm:pt>
    <dgm:pt modelId="{643D1247-F86C-5C4E-A9D5-3A54B6733FF7}" type="pres">
      <dgm:prSet presAssocID="{CB550D3A-E218-4D22-8174-FC4717BF26B8}" presName="background" presStyleLbl="node0" presStyleIdx="0" presStyleCnt="3"/>
      <dgm:spPr/>
    </dgm:pt>
    <dgm:pt modelId="{998451F9-6A2C-AB42-A0FE-CC9477758778}" type="pres">
      <dgm:prSet presAssocID="{CB550D3A-E218-4D22-8174-FC4717BF26B8}" presName="text" presStyleLbl="fgAcc0" presStyleIdx="0" presStyleCnt="3">
        <dgm:presLayoutVars>
          <dgm:chPref val="3"/>
        </dgm:presLayoutVars>
      </dgm:prSet>
      <dgm:spPr/>
    </dgm:pt>
    <dgm:pt modelId="{6973C286-8041-BA4C-B7F6-9A1E04C5B21A}" type="pres">
      <dgm:prSet presAssocID="{CB550D3A-E218-4D22-8174-FC4717BF26B8}" presName="hierChild2" presStyleCnt="0"/>
      <dgm:spPr/>
    </dgm:pt>
    <dgm:pt modelId="{A9905C85-4929-DC46-9B50-6B2721052415}" type="pres">
      <dgm:prSet presAssocID="{89A9E542-B3F6-4A09-A196-5836E48D55D1}" presName="hierRoot1" presStyleCnt="0"/>
      <dgm:spPr/>
    </dgm:pt>
    <dgm:pt modelId="{69BBE7E6-16C7-7942-9BC2-DF848FE1667F}" type="pres">
      <dgm:prSet presAssocID="{89A9E542-B3F6-4A09-A196-5836E48D55D1}" presName="composite" presStyleCnt="0"/>
      <dgm:spPr/>
    </dgm:pt>
    <dgm:pt modelId="{07E0AE06-ACF1-8449-A09E-36C8DFF843CE}" type="pres">
      <dgm:prSet presAssocID="{89A9E542-B3F6-4A09-A196-5836E48D55D1}" presName="background" presStyleLbl="node0" presStyleIdx="1" presStyleCnt="3"/>
      <dgm:spPr/>
    </dgm:pt>
    <dgm:pt modelId="{23D39F38-8729-3840-BB27-3D8F72B535D5}" type="pres">
      <dgm:prSet presAssocID="{89A9E542-B3F6-4A09-A196-5836E48D55D1}" presName="text" presStyleLbl="fgAcc0" presStyleIdx="1" presStyleCnt="3">
        <dgm:presLayoutVars>
          <dgm:chPref val="3"/>
        </dgm:presLayoutVars>
      </dgm:prSet>
      <dgm:spPr/>
    </dgm:pt>
    <dgm:pt modelId="{8F65A916-9BD8-9F4D-BB24-1978F6FC0392}" type="pres">
      <dgm:prSet presAssocID="{89A9E542-B3F6-4A09-A196-5836E48D55D1}" presName="hierChild2" presStyleCnt="0"/>
      <dgm:spPr/>
    </dgm:pt>
    <dgm:pt modelId="{738DDD2E-FFF7-F74F-812E-1842BD68FCCC}" type="pres">
      <dgm:prSet presAssocID="{FDA4406B-7F6D-4983-94C5-E562805DBD5E}" presName="hierRoot1" presStyleCnt="0"/>
      <dgm:spPr/>
    </dgm:pt>
    <dgm:pt modelId="{85EB2589-FB90-374F-B816-20D04CD92A78}" type="pres">
      <dgm:prSet presAssocID="{FDA4406B-7F6D-4983-94C5-E562805DBD5E}" presName="composite" presStyleCnt="0"/>
      <dgm:spPr/>
    </dgm:pt>
    <dgm:pt modelId="{4F8BB216-1B45-7146-B806-01969B8E7285}" type="pres">
      <dgm:prSet presAssocID="{FDA4406B-7F6D-4983-94C5-E562805DBD5E}" presName="background" presStyleLbl="node0" presStyleIdx="2" presStyleCnt="3"/>
      <dgm:spPr/>
    </dgm:pt>
    <dgm:pt modelId="{34FD3EE3-5AE8-584A-BB67-3AEA31646D32}" type="pres">
      <dgm:prSet presAssocID="{FDA4406B-7F6D-4983-94C5-E562805DBD5E}" presName="text" presStyleLbl="fgAcc0" presStyleIdx="2" presStyleCnt="3">
        <dgm:presLayoutVars>
          <dgm:chPref val="3"/>
        </dgm:presLayoutVars>
      </dgm:prSet>
      <dgm:spPr/>
    </dgm:pt>
    <dgm:pt modelId="{B46ED5EA-CD8E-BB49-895C-FF63A7D8DF8D}" type="pres">
      <dgm:prSet presAssocID="{FDA4406B-7F6D-4983-94C5-E562805DBD5E}" presName="hierChild2" presStyleCnt="0"/>
      <dgm:spPr/>
    </dgm:pt>
  </dgm:ptLst>
  <dgm:cxnLst>
    <dgm:cxn modelId="{6EE5A33F-1028-F048-912F-77191DAD3BB3}" type="presOf" srcId="{89A9E542-B3F6-4A09-A196-5836E48D55D1}" destId="{23D39F38-8729-3840-BB27-3D8F72B535D5}" srcOrd="0" destOrd="0" presId="urn:microsoft.com/office/officeart/2005/8/layout/hierarchy1"/>
    <dgm:cxn modelId="{B127657E-E5AA-4D81-8C8A-A89B06A26D7B}" srcId="{29D41359-C207-4074-963A-B106FB07F2DB}" destId="{89A9E542-B3F6-4A09-A196-5836E48D55D1}" srcOrd="1" destOrd="0" parTransId="{052E9916-9169-40AF-86E5-EF0905D0598D}" sibTransId="{E1827B61-A7B7-4A12-BC39-349482F69CC9}"/>
    <dgm:cxn modelId="{A9890A95-D922-CD40-9797-67FE6C6BDA44}" type="presOf" srcId="{FDA4406B-7F6D-4983-94C5-E562805DBD5E}" destId="{34FD3EE3-5AE8-584A-BB67-3AEA31646D32}" srcOrd="0" destOrd="0" presId="urn:microsoft.com/office/officeart/2005/8/layout/hierarchy1"/>
    <dgm:cxn modelId="{D01B8AB0-C552-4A71-9AFE-65704C1E169F}" srcId="{29D41359-C207-4074-963A-B106FB07F2DB}" destId="{CB550D3A-E218-4D22-8174-FC4717BF26B8}" srcOrd="0" destOrd="0" parTransId="{503FB2FC-7737-4EFC-95E0-488E31030B39}" sibTransId="{2F71C53B-4131-4F01-BBB1-EA8E2412452D}"/>
    <dgm:cxn modelId="{C0D511BA-CA96-4F12-82AF-798EFF22B86E}" srcId="{29D41359-C207-4074-963A-B106FB07F2DB}" destId="{FDA4406B-7F6D-4983-94C5-E562805DBD5E}" srcOrd="2" destOrd="0" parTransId="{E3B39C5F-4CFC-4A0A-BCDB-2AF7EDFF796C}" sibTransId="{DF2BD671-2AAB-4992-9C1C-3B756AE14F19}"/>
    <dgm:cxn modelId="{9D86A2D5-497A-4541-B7A1-3D395CB20A77}" type="presOf" srcId="{29D41359-C207-4074-963A-B106FB07F2DB}" destId="{4B021BD3-45F9-8E48-930C-FDB8A18AE76C}" srcOrd="0" destOrd="0" presId="urn:microsoft.com/office/officeart/2005/8/layout/hierarchy1"/>
    <dgm:cxn modelId="{952278E6-5D6A-5745-81CA-AEAC6EE7E230}" type="presOf" srcId="{CB550D3A-E218-4D22-8174-FC4717BF26B8}" destId="{998451F9-6A2C-AB42-A0FE-CC9477758778}" srcOrd="0" destOrd="0" presId="urn:microsoft.com/office/officeart/2005/8/layout/hierarchy1"/>
    <dgm:cxn modelId="{3CA48C89-8F1D-4D45-8130-4456A6BDBD51}" type="presParOf" srcId="{4B021BD3-45F9-8E48-930C-FDB8A18AE76C}" destId="{D3072A1A-2B8B-334B-A395-D8F32B9B8BD6}" srcOrd="0" destOrd="0" presId="urn:microsoft.com/office/officeart/2005/8/layout/hierarchy1"/>
    <dgm:cxn modelId="{98598534-D19A-8648-98E3-304ACFB64FCD}" type="presParOf" srcId="{D3072A1A-2B8B-334B-A395-D8F32B9B8BD6}" destId="{123C196B-D8D4-984F-A214-32334B1B4490}" srcOrd="0" destOrd="0" presId="urn:microsoft.com/office/officeart/2005/8/layout/hierarchy1"/>
    <dgm:cxn modelId="{CF82F0DE-E861-FF4B-A64A-16D0A251FAA0}" type="presParOf" srcId="{123C196B-D8D4-984F-A214-32334B1B4490}" destId="{643D1247-F86C-5C4E-A9D5-3A54B6733FF7}" srcOrd="0" destOrd="0" presId="urn:microsoft.com/office/officeart/2005/8/layout/hierarchy1"/>
    <dgm:cxn modelId="{A8563BF0-9FFD-514B-B5A4-2B2468F55EB9}" type="presParOf" srcId="{123C196B-D8D4-984F-A214-32334B1B4490}" destId="{998451F9-6A2C-AB42-A0FE-CC9477758778}" srcOrd="1" destOrd="0" presId="urn:microsoft.com/office/officeart/2005/8/layout/hierarchy1"/>
    <dgm:cxn modelId="{D837AE69-43C4-794E-AB1B-8A40622E2B2D}" type="presParOf" srcId="{D3072A1A-2B8B-334B-A395-D8F32B9B8BD6}" destId="{6973C286-8041-BA4C-B7F6-9A1E04C5B21A}" srcOrd="1" destOrd="0" presId="urn:microsoft.com/office/officeart/2005/8/layout/hierarchy1"/>
    <dgm:cxn modelId="{1553A7C4-C0AA-F748-B3A5-A1B9F0AE84D5}" type="presParOf" srcId="{4B021BD3-45F9-8E48-930C-FDB8A18AE76C}" destId="{A9905C85-4929-DC46-9B50-6B2721052415}" srcOrd="1" destOrd="0" presId="urn:microsoft.com/office/officeart/2005/8/layout/hierarchy1"/>
    <dgm:cxn modelId="{09B86FA4-3259-5942-99B5-E5F8FF1D3CA0}" type="presParOf" srcId="{A9905C85-4929-DC46-9B50-6B2721052415}" destId="{69BBE7E6-16C7-7942-9BC2-DF848FE1667F}" srcOrd="0" destOrd="0" presId="urn:microsoft.com/office/officeart/2005/8/layout/hierarchy1"/>
    <dgm:cxn modelId="{D8A41D2D-B1E8-F547-AC5A-DD222B10B598}" type="presParOf" srcId="{69BBE7E6-16C7-7942-9BC2-DF848FE1667F}" destId="{07E0AE06-ACF1-8449-A09E-36C8DFF843CE}" srcOrd="0" destOrd="0" presId="urn:microsoft.com/office/officeart/2005/8/layout/hierarchy1"/>
    <dgm:cxn modelId="{8CAA5CD6-1E0B-404C-916F-E2D9D2558FA8}" type="presParOf" srcId="{69BBE7E6-16C7-7942-9BC2-DF848FE1667F}" destId="{23D39F38-8729-3840-BB27-3D8F72B535D5}" srcOrd="1" destOrd="0" presId="urn:microsoft.com/office/officeart/2005/8/layout/hierarchy1"/>
    <dgm:cxn modelId="{7E65E0BE-FEA3-A34F-8CC2-A0CF6DC43F11}" type="presParOf" srcId="{A9905C85-4929-DC46-9B50-6B2721052415}" destId="{8F65A916-9BD8-9F4D-BB24-1978F6FC0392}" srcOrd="1" destOrd="0" presId="urn:microsoft.com/office/officeart/2005/8/layout/hierarchy1"/>
    <dgm:cxn modelId="{ED2DF46B-442F-864F-8EB6-007D3D450970}" type="presParOf" srcId="{4B021BD3-45F9-8E48-930C-FDB8A18AE76C}" destId="{738DDD2E-FFF7-F74F-812E-1842BD68FCCC}" srcOrd="2" destOrd="0" presId="urn:microsoft.com/office/officeart/2005/8/layout/hierarchy1"/>
    <dgm:cxn modelId="{0B9C588D-FAFB-4B4A-BA14-70C78E7EDA07}" type="presParOf" srcId="{738DDD2E-FFF7-F74F-812E-1842BD68FCCC}" destId="{85EB2589-FB90-374F-B816-20D04CD92A78}" srcOrd="0" destOrd="0" presId="urn:microsoft.com/office/officeart/2005/8/layout/hierarchy1"/>
    <dgm:cxn modelId="{75B1901A-144D-5A47-8EF9-7D2E251652C7}" type="presParOf" srcId="{85EB2589-FB90-374F-B816-20D04CD92A78}" destId="{4F8BB216-1B45-7146-B806-01969B8E7285}" srcOrd="0" destOrd="0" presId="urn:microsoft.com/office/officeart/2005/8/layout/hierarchy1"/>
    <dgm:cxn modelId="{4BF6AD08-D71F-5743-A1F9-8E277953D3D5}" type="presParOf" srcId="{85EB2589-FB90-374F-B816-20D04CD92A78}" destId="{34FD3EE3-5AE8-584A-BB67-3AEA31646D32}" srcOrd="1" destOrd="0" presId="urn:microsoft.com/office/officeart/2005/8/layout/hierarchy1"/>
    <dgm:cxn modelId="{FEAB3F61-1AAD-F84B-A6C5-6495F4642515}" type="presParOf" srcId="{738DDD2E-FFF7-F74F-812E-1842BD68FCCC}" destId="{B46ED5EA-CD8E-BB49-895C-FF63A7D8DF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D1247-F86C-5C4E-A9D5-3A54B6733FF7}">
      <dsp:nvSpPr>
        <dsp:cNvPr id="0" name=""/>
        <dsp:cNvSpPr/>
      </dsp:nvSpPr>
      <dsp:spPr>
        <a:xfrm>
          <a:off x="0" y="800169"/>
          <a:ext cx="3107531" cy="1973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451F9-6A2C-AB42-A0FE-CC9477758778}">
      <dsp:nvSpPr>
        <dsp:cNvPr id="0" name=""/>
        <dsp:cNvSpPr/>
      </dsp:nvSpPr>
      <dsp:spPr>
        <a:xfrm>
          <a:off x="345281" y="1128186"/>
          <a:ext cx="3107531" cy="1973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Programmeren</a:t>
          </a:r>
          <a:endParaRPr lang="en-US" sz="3100" kern="1200"/>
        </a:p>
      </dsp:txBody>
      <dsp:txXfrm>
        <a:off x="403076" y="1185981"/>
        <a:ext cx="2991941" cy="1857692"/>
      </dsp:txXfrm>
    </dsp:sp>
    <dsp:sp modelId="{07E0AE06-ACF1-8449-A09E-36C8DFF843CE}">
      <dsp:nvSpPr>
        <dsp:cNvPr id="0" name=""/>
        <dsp:cNvSpPr/>
      </dsp:nvSpPr>
      <dsp:spPr>
        <a:xfrm>
          <a:off x="3798093" y="800169"/>
          <a:ext cx="3107531" cy="1973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39F38-8729-3840-BB27-3D8F72B535D5}">
      <dsp:nvSpPr>
        <dsp:cNvPr id="0" name=""/>
        <dsp:cNvSpPr/>
      </dsp:nvSpPr>
      <dsp:spPr>
        <a:xfrm>
          <a:off x="4143374" y="1128186"/>
          <a:ext cx="3107531" cy="1973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Begin maken </a:t>
          </a:r>
          <a:endParaRPr lang="en-US" sz="3100" kern="1200"/>
        </a:p>
      </dsp:txBody>
      <dsp:txXfrm>
        <a:off x="4201169" y="1185981"/>
        <a:ext cx="2991941" cy="1857692"/>
      </dsp:txXfrm>
    </dsp:sp>
    <dsp:sp modelId="{4F8BB216-1B45-7146-B806-01969B8E7285}">
      <dsp:nvSpPr>
        <dsp:cNvPr id="0" name=""/>
        <dsp:cNvSpPr/>
      </dsp:nvSpPr>
      <dsp:spPr>
        <a:xfrm>
          <a:off x="7596187" y="800169"/>
          <a:ext cx="3107531" cy="1973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D3EE3-5AE8-584A-BB67-3AEA31646D32}">
      <dsp:nvSpPr>
        <dsp:cNvPr id="0" name=""/>
        <dsp:cNvSpPr/>
      </dsp:nvSpPr>
      <dsp:spPr>
        <a:xfrm>
          <a:off x="7941468" y="1128186"/>
          <a:ext cx="3107531" cy="1973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Userstories </a:t>
          </a:r>
          <a:endParaRPr lang="en-US" sz="3100" kern="1200"/>
        </a:p>
      </dsp:txBody>
      <dsp:txXfrm>
        <a:off x="7999263" y="1185981"/>
        <a:ext cx="2991941" cy="1857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88785-6F06-D346-B2C1-F871A4785765}" type="datetimeFigureOut">
              <a:rPr lang="nl-NL" smtClean="0"/>
              <a:t>12-05-2021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77B15-D22E-524B-8F17-115F91DE5E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60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77B15-D22E-524B-8F17-115F91DE5E7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96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77B15-D22E-524B-8F17-115F91DE5E7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77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77B15-D22E-524B-8F17-115F91DE5E7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81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8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3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9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0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3">
            <a:extLst>
              <a:ext uri="{FF2B5EF4-FFF2-40B4-BE49-F238E27FC236}">
                <a16:creationId xmlns:a16="http://schemas.microsoft.com/office/drawing/2014/main" id="{BA25C067-AC4A-42AB-A4B3-39DB263C2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4" b="35746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01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2FA6F2-376B-B449-9FA6-04B901F4E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/>
          <a:p>
            <a:r>
              <a:rPr lang="nl-NL" sz="4000"/>
              <a:t>Sprint 0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BDD982-B1BA-544B-B7CC-8337AA8B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/>
          </a:bodyPr>
          <a:lstStyle/>
          <a:p>
            <a:r>
              <a:rPr lang="nl-NL"/>
              <a:t>Jamie, Alex en Jesse</a:t>
            </a:r>
            <a:endParaRPr lang="nl-N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822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061512-DEB6-4638-9292-91DD2546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3C88E8-9BCE-D842-B1F4-8E3576D3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641808"/>
            <a:ext cx="8206812" cy="1073862"/>
          </a:xfrm>
        </p:spPr>
        <p:txBody>
          <a:bodyPr>
            <a:normAutofit/>
          </a:bodyPr>
          <a:lstStyle/>
          <a:p>
            <a:r>
              <a:rPr lang="nl-NL" dirty="0"/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69762"/>
            <a:ext cx="12175432" cy="411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214C21-31B7-8645-AA86-597ED6E0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1" y="2406037"/>
            <a:ext cx="5799130" cy="3119201"/>
          </a:xfrm>
        </p:spPr>
        <p:txBody>
          <a:bodyPr>
            <a:normAutofit/>
          </a:bodyPr>
          <a:lstStyle/>
          <a:p>
            <a:r>
              <a:rPr lang="nl-NL" dirty="0"/>
              <a:t>Besproken wat we willen gaan doen.</a:t>
            </a:r>
          </a:p>
          <a:p>
            <a:r>
              <a:rPr lang="nl-NL" dirty="0"/>
              <a:t>Taakverdeling</a:t>
            </a:r>
          </a:p>
          <a:p>
            <a:r>
              <a:rPr lang="nl-NL" dirty="0"/>
              <a:t>Doelgroep</a:t>
            </a:r>
          </a:p>
          <a:p>
            <a:r>
              <a:rPr lang="nl-NL" dirty="0"/>
              <a:t>Communicatie/ samenwerking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B666D3-7550-4348-AD73-27B831A5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7075" y="-18787"/>
            <a:ext cx="1843554" cy="6861159"/>
            <a:chOff x="9487075" y="-18787"/>
            <a:chExt cx="1843554" cy="6861159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607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0625" y="104325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4861" y="125610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627" y="193010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081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8097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746" y="22609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2869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0234A262-1A84-446A-935F-3BDA4E38B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4752" y="19079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3765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5753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1436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4633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489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2688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2191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5982" y="1751917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3201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422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0240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2">
              <a:extLst>
                <a:ext uri="{FF2B5EF4-FFF2-40B4-BE49-F238E27FC236}">
                  <a16:creationId xmlns:a16="http://schemas.microsoft.com/office/drawing/2014/main" id="{F1EE976D-D914-4545-9E10-F4A3C266A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1895" y="1929658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7579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6131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135" y="612748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4834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12" y="639089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214" y="667177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0171" y="6639040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0965" y="646304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6655" y="627812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5814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1483" y="64735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0033" y="605725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048" y="610233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195" y="667477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7246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96A9BAB0-CBD6-492F-BAE1-D79E07902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5328" y="652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9804" y="60444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5CFF839-C981-434A-9445-4E5A71BA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721" y="62222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954EA9BB-25B0-4D52-B1FA-D7ADAD3FB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5778" y="649628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1">
              <a:extLst>
                <a:ext uri="{FF2B5EF4-FFF2-40B4-BE49-F238E27FC236}">
                  <a16:creationId xmlns:a16="http://schemas.microsoft.com/office/drawing/2014/main" id="{1CF36179-928E-45AE-BFCB-8A51031D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04784" y="6673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3918" y="60278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8047" y="63584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40367" y="6606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1124" y="62037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30489" y="643441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9198" y="652225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5427" y="63054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83" y="667879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F9B166DD-EFD8-42F3-A6E1-C6A4A0260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61752" y="140309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D432A7B3-E9F3-476E-9D42-6174AF694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4215" y="72244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F17E4864-342C-497A-A8C4-307CF70C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1617" y="19022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F2484BDA-CEC5-42AD-8874-C782F6A44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825" y="1732534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4F6B7DAB-E92D-43BB-ACF1-F06D8925D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4215" y="51491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DDFDB6E2-654D-48A3-83FB-86F3AD241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047" y="117812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ECD09C44-52C9-455A-865A-65084B500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14408" y="93246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F6C27999-BDBB-4644-8A53-B87F3F144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30170" y="282433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654163CC-9199-4986-9A5E-84365169D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83885" y="1216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id="{C744DB98-E4B6-40B4-92A4-5DC3D959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6965" y="138745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3618E05D-0BAF-4A26-858E-F0EF2BA89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6848" y="1105206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8506E091-91B5-45A6-B0D7-8778EF36C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45927" y="54936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A5F1AA22-6DD8-43AB-AC2B-AA9371DD9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8597" y="164707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2">
              <a:extLst>
                <a:ext uri="{FF2B5EF4-FFF2-40B4-BE49-F238E27FC236}">
                  <a16:creationId xmlns:a16="http://schemas.microsoft.com/office/drawing/2014/main" id="{580946E1-6BC9-4EEE-AE4C-F8F08C8F1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01860" y="18739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06858C12-FAE6-4F6D-AAD0-BC164D3C6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22832" y="76309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FE64B3B9-8F70-4C7C-980A-CBFFDFB93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46066" y="34025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11402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8">
              <a:extLst>
                <a:ext uri="{FF2B5EF4-FFF2-40B4-BE49-F238E27FC236}">
                  <a16:creationId xmlns:a16="http://schemas.microsoft.com/office/drawing/2014/main" id="{22997A7B-4811-4158-8F88-483925650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79430" y="1161387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64748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59415" y="175692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44896" y="1960730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72093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92750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90347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3">
              <a:extLst>
                <a:ext uri="{FF2B5EF4-FFF2-40B4-BE49-F238E27FC236}">
                  <a16:creationId xmlns:a16="http://schemas.microsoft.com/office/drawing/2014/main" id="{B1A3BF1A-EF96-468A-B04F-AFDF6621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54699" y="201088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2350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58870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5741" y="4347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505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10" y="158864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8">
              <a:extLst>
                <a:ext uri="{FF2B5EF4-FFF2-40B4-BE49-F238E27FC236}">
                  <a16:creationId xmlns:a16="http://schemas.microsoft.com/office/drawing/2014/main" id="{11F9FD14-D3BA-43C4-96E8-5D5EE6AF3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1645" y="607297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950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20791" y="107488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3458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7528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1238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28159" y="669354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Afbeelding 4" descr="Afbeelding met tekst, binnen&#10;&#10;Automatisch gegenereerde beschrijving">
            <a:extLst>
              <a:ext uri="{FF2B5EF4-FFF2-40B4-BE49-F238E27FC236}">
                <a16:creationId xmlns:a16="http://schemas.microsoft.com/office/drawing/2014/main" id="{BB87413D-F098-2D40-BDF2-076C4AE2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88" y="2083597"/>
            <a:ext cx="5276067" cy="31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7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64CD1-6551-F24C-BF9B-AFBFC0F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Midden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249EB8-21F3-1241-A327-F51781C1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Trello</a:t>
            </a:r>
            <a:r>
              <a:rPr lang="nl-NL" dirty="0"/>
              <a:t> </a:t>
            </a:r>
          </a:p>
          <a:p>
            <a:r>
              <a:rPr lang="nl-NL" dirty="0" err="1"/>
              <a:t>Github</a:t>
            </a:r>
            <a:endParaRPr lang="nl-NL" dirty="0"/>
          </a:p>
          <a:p>
            <a:r>
              <a:rPr lang="nl-NL" dirty="0" err="1"/>
              <a:t>wireframe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2AD6C6F-6150-1F43-A7B6-7A5E85A85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08" y="0"/>
            <a:ext cx="3956151" cy="67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1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81BD6-A91B-004B-8162-A17B987D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Wat gaan we volgende sprint doen?</a:t>
            </a:r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B234E61-6D24-45D1-83A9-45B812174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28888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21494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2"/>
      </a:lt2>
      <a:accent1>
        <a:srgbClr val="E7295B"/>
      </a:accent1>
      <a:accent2>
        <a:srgbClr val="D51798"/>
      </a:accent2>
      <a:accent3>
        <a:srgbClr val="D529E7"/>
      </a:accent3>
      <a:accent4>
        <a:srgbClr val="7417D5"/>
      </a:accent4>
      <a:accent5>
        <a:srgbClr val="3A2CE7"/>
      </a:accent5>
      <a:accent6>
        <a:srgbClr val="1759D5"/>
      </a:accent6>
      <a:hlink>
        <a:srgbClr val="5E3F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{D80AF197-DDCD-BE4D-AD51-60641DB41D7A}tf10001070</Template>
  <TotalTime>16</TotalTime>
  <Words>38</Words>
  <Application>Microsoft Macintosh PowerPoint</Application>
  <PresentationFormat>Breedbeeld</PresentationFormat>
  <Paragraphs>18</Paragraphs>
  <Slides>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Modern Love</vt:lpstr>
      <vt:lpstr>BohemianVTI</vt:lpstr>
      <vt:lpstr>Sprint 0 </vt:lpstr>
      <vt:lpstr>start</vt:lpstr>
      <vt:lpstr>Midden </vt:lpstr>
      <vt:lpstr>Wat gaan we volgende sprint doen?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 </dc:title>
  <dc:creator>Jesse Boon</dc:creator>
  <cp:lastModifiedBy>Jesse Boon</cp:lastModifiedBy>
  <cp:revision>2</cp:revision>
  <dcterms:created xsi:type="dcterms:W3CDTF">2021-05-12T09:33:52Z</dcterms:created>
  <dcterms:modified xsi:type="dcterms:W3CDTF">2021-05-12T09:50:38Z</dcterms:modified>
</cp:coreProperties>
</file>