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1B4D-409F-CD6E-42A9-ACE000BA5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2A13E-CFB2-2685-2B04-D6124504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B8E4-ECBF-11EA-5931-2D9F1C7F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85EB-B166-48EA-9CC8-C47952003F32}" type="datetimeFigureOut">
              <a:rPr lang="nl-NL" smtClean="0"/>
              <a:t>11-6-2022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ED4A-207A-E923-B237-CACC0324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6A64-2E5A-0D78-4286-B7D3F634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8239-7E53-4A6D-8551-552C12914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452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64AD-F539-6DD3-7478-8DACE3D9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FEF37-35B8-90B4-344F-F47B7FF23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1065-3138-8966-5F94-0B13252A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85EB-B166-48EA-9CC8-C47952003F32}" type="datetimeFigureOut">
              <a:rPr lang="nl-NL" smtClean="0"/>
              <a:t>11-6-2022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45DF-AF99-006F-33A6-456A64E9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A3B0-71A8-A779-F4C7-DEBE8CE6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8239-7E53-4A6D-8551-552C12914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478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9B938-CAAE-87EA-E075-66ACA1D10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3874-7B97-899E-A837-A4DA72BF5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3CD3-1AEE-AE3F-61DC-C58A0FFF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85EB-B166-48EA-9CC8-C47952003F32}" type="datetimeFigureOut">
              <a:rPr lang="nl-NL" smtClean="0"/>
              <a:t>11-6-2022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D3686-E644-DD85-5B50-22DEA432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8EBC-2487-AAC6-DC69-30F1D619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8239-7E53-4A6D-8551-552C12914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318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2502-49CF-E3D5-6CBF-63FFF4A6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2E06-25C9-4518-A421-A32C0DA8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4348-EC33-6079-6554-14B7B8DC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85EB-B166-48EA-9CC8-C47952003F32}" type="datetimeFigureOut">
              <a:rPr lang="nl-NL" smtClean="0"/>
              <a:t>11-6-2022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9E50-EE43-6B2A-4F43-F4083C8A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5BBC-585D-02BB-5CB1-5FAC7C3F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8239-7E53-4A6D-8551-552C12914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271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EC9B-8EFC-7A4F-3630-784DBCE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B33A0-1100-0A7C-3BF1-3FAF112D3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D017B-64E3-3A64-B19E-D1D521F2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85EB-B166-48EA-9CC8-C47952003F32}" type="datetimeFigureOut">
              <a:rPr lang="nl-NL" smtClean="0"/>
              <a:t>11-6-2022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D4A9-5D29-1FDB-58AF-4F1AC180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586A-63B6-56D0-1F0F-8E508CA9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8239-7E53-4A6D-8551-552C12914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66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C4EF-CD16-7086-35D5-22439CB9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2D0C-ECDA-B20E-1DCA-9A8E6ED5E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6B1EB-98C2-8F31-A8A4-E3E2CFAC7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B4CFE-7866-F5B6-7BB2-D6A26CF8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85EB-B166-48EA-9CC8-C47952003F32}" type="datetimeFigureOut">
              <a:rPr lang="nl-NL" smtClean="0"/>
              <a:t>11-6-2022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EE849-061A-75BF-B26F-9AF57BE1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9982E-581E-50E0-BDA2-F9F09879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8239-7E53-4A6D-8551-552C12914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225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5113-3436-D3C7-23B5-E3C4B7DF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EDEA6-ABE1-297A-2E18-43884E870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E2FF9-A959-A896-75CD-A85D8D67E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FA76C-0E83-A152-F025-2B0BD2C56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2F1B6-0A3B-98A9-4422-616A3FE6B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B3C8B-6554-7CB5-2D2C-FF985FCD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85EB-B166-48EA-9CC8-C47952003F32}" type="datetimeFigureOut">
              <a:rPr lang="nl-NL" smtClean="0"/>
              <a:t>11-6-2022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168DE-276F-9598-3D2A-A0560526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E74EE-0017-6A85-AD44-964C8750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8239-7E53-4A6D-8551-552C12914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819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C3C9-5367-96E8-74E3-BA36231F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AB29A-4F8E-138C-FD6F-5DCA2688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85EB-B166-48EA-9CC8-C47952003F32}" type="datetimeFigureOut">
              <a:rPr lang="nl-NL" smtClean="0"/>
              <a:t>11-6-2022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474C4-9D24-B75B-A9C5-BAD32660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77B39-0152-9233-5F71-D50AD72E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8239-7E53-4A6D-8551-552C12914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61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CCE75-29F2-6A40-BF22-06F894FE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85EB-B166-48EA-9CC8-C47952003F32}" type="datetimeFigureOut">
              <a:rPr lang="nl-NL" smtClean="0"/>
              <a:t>11-6-2022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648EB-C625-5F94-C13B-DDA5A786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36620-A345-CF2F-FDB5-9AF94E55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8239-7E53-4A6D-8551-552C12914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A1AA-9896-3916-945A-F64A587B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1049-C759-FF01-7A23-C7B488B5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B549C-1680-8712-8127-896BAB2F3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D3176-1E65-9695-F2C6-9C8EEA04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85EB-B166-48EA-9CC8-C47952003F32}" type="datetimeFigureOut">
              <a:rPr lang="nl-NL" smtClean="0"/>
              <a:t>11-6-2022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99309-756C-0C32-75E1-6E7DCF6D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5B886-D627-F808-BB84-49AD6136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8239-7E53-4A6D-8551-552C12914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15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B917-EC32-A53A-FDC1-E6F2564C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7BF59-5F84-8314-EA44-64618FCB6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3AD80-7101-27A6-E7E1-28FDD568A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0AEE3-76E7-E9B4-D1BF-BE09647A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85EB-B166-48EA-9CC8-C47952003F32}" type="datetimeFigureOut">
              <a:rPr lang="nl-NL" smtClean="0"/>
              <a:t>11-6-2022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6215-9C5F-3980-8E37-13EF755A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7ADDC-419F-B081-D93D-21B46AA0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B8239-7E53-4A6D-8551-552C12914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09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7BC5E-F550-C782-4999-2706A694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10ED0-1871-970C-EB30-D3A67737C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4D08B-4FA1-C9ED-F428-03A5481B1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285EB-B166-48EA-9CC8-C47952003F32}" type="datetimeFigureOut">
              <a:rPr lang="nl-NL" smtClean="0"/>
              <a:t>11-6-2022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3C806-6F72-BC88-16E5-691C2865E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3B02C-802A-CA4D-BA22-19532902B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B8239-7E53-4A6D-8551-552C12914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23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05DB-1336-8B5C-678B-8FB1084C6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999A9-CEEB-32C5-5100-988990D6C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056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31613</dc:creator>
  <cp:lastModifiedBy>31613</cp:lastModifiedBy>
  <cp:revision>1</cp:revision>
  <dcterms:created xsi:type="dcterms:W3CDTF">2022-06-11T19:19:54Z</dcterms:created>
  <dcterms:modified xsi:type="dcterms:W3CDTF">2022-06-11T19:20:28Z</dcterms:modified>
</cp:coreProperties>
</file>