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9255-78CB-2265-6444-ED327A3EC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71AA9-B2FA-0C10-7131-015115C75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A4F8-11C9-761F-2F67-457A34E9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4586-ECDC-483E-BB6D-191E8FD1386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B4238-0D18-6D4B-7CC5-083A6398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7EB70-F826-35AB-6D47-51F9E2C9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BC6D-407B-4F2A-9013-E67B0BB8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9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B723-BD2E-1D89-16A5-713315E6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09E23-D66A-0299-BA2A-947960A10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96054-D72C-E53D-AB5E-DC646782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4586-ECDC-483E-BB6D-191E8FD1386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B1A67-BF05-2D84-5574-20173F2E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C8132-3514-5824-E9F8-471ABA0E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BC6D-407B-4F2A-9013-E67B0BB8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8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49EB6-2AD3-D470-2BE4-322FB6FEB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48245-994F-4DAB-CA15-434BAFC0A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D37A3-084D-C1E9-A020-CB87D226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4586-ECDC-483E-BB6D-191E8FD1386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5E32-EA33-47D6-3CB7-509E6403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E914D-0FDA-E672-13EC-DAA7659E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BC6D-407B-4F2A-9013-E67B0BB8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0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1A3E-AAC6-68F1-A968-FC5374A2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15F6-31D9-67AD-59CE-0E546716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513C-0DF1-1E3A-0475-7F4033DB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4586-ECDC-483E-BB6D-191E8FD1386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A6109-A8A9-1608-32E8-344CCA99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BF546-A90D-A58E-8E50-1D8272E8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BC6D-407B-4F2A-9013-E67B0BB8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0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8D34-3B35-299B-BEC0-2D609133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F2925-8EAF-755C-3B82-75BC2360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89656-DCAF-C278-EE4B-1930CC5A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4586-ECDC-483E-BB6D-191E8FD1386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029BD-E4B8-3D30-FDD6-FEA8BFEE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7F318-58C2-F1AD-6383-A629658B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BC6D-407B-4F2A-9013-E67B0BB8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6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497C-50E0-85D8-F373-855D0E47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BDDCE-1260-73CE-544F-A6365E413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0B190-BFBB-D0EB-E1CB-45461845B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EC3D-412F-70DD-FC41-2DFBEE2E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4586-ECDC-483E-BB6D-191E8FD1386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025C1-2729-C37D-A721-AF318E3C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C2DC6-D3AA-4A6A-C76A-CDCC5577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BC6D-407B-4F2A-9013-E67B0BB8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3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55F8-BBB9-17FF-C859-BD58D0BB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8CDDA-2EB3-350C-9CFF-F3BB7294C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40539-242A-4493-C857-DA832891F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EBE6B-2D1C-1217-B713-2CB861E5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767BE-806C-6776-03B4-1C8F8476C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99283-DA3C-7B02-3D0A-73FBE3B9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4586-ECDC-483E-BB6D-191E8FD1386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5A141-C31D-7E9C-113B-DD339E17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60B9D-1BB7-5F86-EC1A-C0A69730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BC6D-407B-4F2A-9013-E67B0BB8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6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528A-F8B6-7418-1D2A-50574189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A2D26-5862-D381-8756-0D96E34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4586-ECDC-483E-BB6D-191E8FD1386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97FEB-47A5-0B3B-BF20-777838E5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B2F02-6A4A-A69E-4243-B49107EE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BC6D-407B-4F2A-9013-E67B0BB8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419CA-2E5D-0E60-088C-BB2F608F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4586-ECDC-483E-BB6D-191E8FD1386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F1894-5645-0184-D694-3FE7BD88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8CF93-CAC4-D489-5841-2A8C2339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BC6D-407B-4F2A-9013-E67B0BB8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9511-0C5B-8D95-1B06-A323EAEA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7CD0B-A9A9-7D4C-1C17-1EE0E0081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F75BE-94D2-FDED-8920-D1C7A2522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A364D-DD61-A386-EC84-BA055144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4586-ECDC-483E-BB6D-191E8FD1386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D0D6D-294E-D208-1CDE-5D4F36F8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F441B-9D41-9721-9184-4BEC8A4E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BC6D-407B-4F2A-9013-E67B0BB8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3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CC55-9C0A-3C71-7261-86F755C0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EEE61-78B0-F7B7-EC4E-38E4F915F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35180-73B3-797D-8D7C-0BE7B5684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6EF85-C256-3097-0B46-A885B46A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4586-ECDC-483E-BB6D-191E8FD1386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A25FC-5121-66DC-9240-F816C3DF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2A4A7-3B3B-FC50-4C34-7FE24BBB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BC6D-407B-4F2A-9013-E67B0BB8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5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C7F45-963E-A845-495F-7575B356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2AF8D-DDD8-16DF-FDB4-9863B9FA8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7058-F37A-00BA-0446-9AEB58C12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B44586-ECDC-483E-BB6D-191E8FD1386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6FC72-D4CF-91FC-4990-2C120F020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0FF21-67D8-9DA8-7F7F-DC02E2B53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F3BC6D-407B-4F2A-9013-E67B0BB8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C1A31CC8-5B95-0208-771F-6E205158CAE2}"/>
              </a:ext>
            </a:extLst>
          </p:cNvPr>
          <p:cNvSpPr/>
          <p:nvPr/>
        </p:nvSpPr>
        <p:spPr>
          <a:xfrm>
            <a:off x="4474029" y="206829"/>
            <a:ext cx="3755571" cy="62048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4539E516-C57F-96DD-7708-0603411A76BC}"/>
              </a:ext>
            </a:extLst>
          </p:cNvPr>
          <p:cNvSpPr/>
          <p:nvPr/>
        </p:nvSpPr>
        <p:spPr>
          <a:xfrm>
            <a:off x="3907971" y="947057"/>
            <a:ext cx="4844143" cy="500743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Wake up to 5am alarm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18DD7E4-7E0F-6733-2421-83268991D709}"/>
              </a:ext>
            </a:extLst>
          </p:cNvPr>
          <p:cNvSpPr/>
          <p:nvPr/>
        </p:nvSpPr>
        <p:spPr>
          <a:xfrm>
            <a:off x="4474029" y="1589314"/>
            <a:ext cx="3755571" cy="50074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Pray for 15mins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91E2A973-2DD2-5B9F-1BAD-5024358125FB}"/>
              </a:ext>
            </a:extLst>
          </p:cNvPr>
          <p:cNvSpPr/>
          <p:nvPr/>
        </p:nvSpPr>
        <p:spPr>
          <a:xfrm>
            <a:off x="4093029" y="2231571"/>
            <a:ext cx="4343400" cy="500743"/>
          </a:xfrm>
          <a:prstGeom prst="flowChart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school timetable for first class of the day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DB530D9-A4E2-2B27-5E50-B536B7E6A375}"/>
              </a:ext>
            </a:extLst>
          </p:cNvPr>
          <p:cNvSpPr/>
          <p:nvPr/>
        </p:nvSpPr>
        <p:spPr>
          <a:xfrm>
            <a:off x="2797629" y="2852057"/>
            <a:ext cx="6999514" cy="57694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first class is in the morning set an alarm for 9am and go back to sleep else set an alarm for 10am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E3885D8B-2CDC-2F3C-2167-AC1F6DCAA0D1}"/>
              </a:ext>
            </a:extLst>
          </p:cNvPr>
          <p:cNvSpPr/>
          <p:nvPr/>
        </p:nvSpPr>
        <p:spPr>
          <a:xfrm>
            <a:off x="4016828" y="3548743"/>
            <a:ext cx="4343400" cy="587830"/>
          </a:xfrm>
          <a:prstGeom prst="flowChart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Wake up and prepare for the day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E129BC7-C41F-759F-5144-2E87AD2F7CC8}"/>
              </a:ext>
            </a:extLst>
          </p:cNvPr>
          <p:cNvSpPr/>
          <p:nvPr/>
        </p:nvSpPr>
        <p:spPr>
          <a:xfrm>
            <a:off x="3799114" y="4299857"/>
            <a:ext cx="4637315" cy="5334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I have class prepare to go for class else prepare to hit the gym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B1C1DC5-AD53-A7EC-B82A-4EDD2F5AEB3E}"/>
              </a:ext>
            </a:extLst>
          </p:cNvPr>
          <p:cNvSpPr/>
          <p:nvPr/>
        </p:nvSpPr>
        <p:spPr>
          <a:xfrm>
            <a:off x="3668486" y="4942114"/>
            <a:ext cx="4865914" cy="5334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2377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37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 Adebayo</dc:creator>
  <cp:lastModifiedBy>AJ Adebayo</cp:lastModifiedBy>
  <cp:revision>1</cp:revision>
  <dcterms:created xsi:type="dcterms:W3CDTF">2024-03-31T20:06:10Z</dcterms:created>
  <dcterms:modified xsi:type="dcterms:W3CDTF">2024-03-31T20:13:40Z</dcterms:modified>
</cp:coreProperties>
</file>