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B43E-AE3F-0242-3BB4-70339846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DC7C-2F89-BA7A-AA64-685F88E1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0BE2-47DA-07AF-73F5-A5C72423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22D8-971F-3E89-A7CB-EAA54C59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BD3E-98DA-A5B0-D27B-80E2CA28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3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8A95-65C3-0E59-3247-CA09F57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38C24-FF9E-DD83-A185-BDBAFC0F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2334-4AF1-F4C8-5F9F-25CD4C12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F145-CC27-0FA7-F0CF-BC43B13B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98EC-5F9E-BED6-0945-76CC00D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8802C-12C1-BC72-9ECD-DC5DD597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6EEC4-A166-ED4D-DDAE-7CA6D865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0DA2-A502-B7E2-EBFC-B3F2D55F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05ED-78BE-527F-3113-DBD01709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1295-A25E-4EEF-D4BD-408C5091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560-D69C-5F99-DF82-56D23B9D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5015-C7AC-6633-6C79-0CC5046A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DE77-EE5A-34B3-8FD6-E545ED08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6496-322F-86B4-C2FC-731DD8FD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6661-8A4B-9DB0-E249-8D086701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072C-6267-3100-5A85-BF2E4D9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CAA1-5479-F7A3-9C09-95D8C410D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0B9D-E912-6E89-89CD-71D4374D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707C-F0D3-19AE-6BC4-25564361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DE3B-005F-3B05-A9E5-700E047B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757C-2938-B3AD-9745-362A0E3B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8B50-AB2F-2A84-F529-C02395169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55563-6445-8DEE-2A7F-6B2708C3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B8AE9-EAE1-EB82-8200-9A9DA1D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8A80-E326-2BD6-8B31-ED198E85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57EC0-2659-1091-92F3-3634308F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5443-259A-EE39-21DA-F8911D9C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BF3-5B18-8B16-0B75-054E9644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7A4AB-D087-3023-29B5-E42AAFD74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B1E82-606F-9D9E-6AD7-4BECFD780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714A-4FA7-6DE7-81FE-326530E06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9414C-9A55-6C10-1861-C044E036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C8CE9-8E3E-D1B9-7122-AF8D7C53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3458F-C233-2D84-F7DA-3846D345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80DB-98D8-1E0A-6A0F-04E869BF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E54B2-C31B-1FFE-F7DA-4BFDDAB7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A18F7-E72C-DC9A-1B52-68AB8A0B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37B46-01AB-D392-7D7E-D48D4D82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7998E-7F3A-1182-1C03-E268E16F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E642E-D1E6-0751-5892-994C0513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EE56E-A4D2-64CA-18E0-716DB322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3918-BC6E-1739-2890-5EC59F13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6D71-D844-6DAA-4526-F5D1BC72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6BF38-9003-18C7-2065-B6514F890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94BA3-0736-AE85-BA25-2A5C22B8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17E7-9B81-697B-1E96-7FF44E1E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9C7B-01EB-808A-2167-E52AEDE1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591-6026-985D-2FB3-D463355A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571E1-10B4-950B-F78C-69F985B64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4EB34-F136-78A2-27E9-FAE3E60E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DEDA-EE47-C639-22B2-C7ABA989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97E6A-D54B-023E-FEE2-5C2981C9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7CAA2-75FA-E039-AD90-AEF07191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F6206-2A77-EE1A-7E07-8C38EC9E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ACE41-3696-236D-D7A4-60C0718A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7928-4840-3B94-C2C1-C53E95A61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83678-D52B-4691-B800-CAF1B481B2D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EC09-3518-CCA0-D698-42823E240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B5F1-A569-F303-A771-5CD263C81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A1EE1-D5D7-46A1-B66D-9593F57C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17958E5-A10E-A02F-025A-8A41F6B2D313}"/>
              </a:ext>
            </a:extLst>
          </p:cNvPr>
          <p:cNvSpPr/>
          <p:nvPr/>
        </p:nvSpPr>
        <p:spPr>
          <a:xfrm>
            <a:off x="3875314" y="370114"/>
            <a:ext cx="3820886" cy="947057"/>
          </a:xfrm>
          <a:prstGeom prst="flowChartDecisi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B513AC87-87E4-AE9A-8EBA-2686FAB58275}"/>
              </a:ext>
            </a:extLst>
          </p:cNvPr>
          <p:cNvSpPr/>
          <p:nvPr/>
        </p:nvSpPr>
        <p:spPr>
          <a:xfrm>
            <a:off x="3575957" y="1513114"/>
            <a:ext cx="4561114" cy="91440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PRINCIPAL AMOUNT</a:t>
            </a:r>
          </a:p>
        </p:txBody>
      </p:sp>
      <p:sp>
        <p:nvSpPr>
          <p:cNvPr id="7" name="Flowchart: Display 6">
            <a:extLst>
              <a:ext uri="{FF2B5EF4-FFF2-40B4-BE49-F238E27FC236}">
                <a16:creationId xmlns:a16="http://schemas.microsoft.com/office/drawing/2014/main" id="{44649482-988B-20E6-0A57-FE02C92E39EE}"/>
              </a:ext>
            </a:extLst>
          </p:cNvPr>
          <p:cNvSpPr/>
          <p:nvPr/>
        </p:nvSpPr>
        <p:spPr>
          <a:xfrm>
            <a:off x="4103914" y="2667000"/>
            <a:ext cx="3341914" cy="914400"/>
          </a:xfrm>
          <a:prstGeom prst="flowChartDispla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RATE OF INTEREST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1BA1966F-ACC7-3389-026B-542DA53E11FE}"/>
              </a:ext>
            </a:extLst>
          </p:cNvPr>
          <p:cNvSpPr/>
          <p:nvPr/>
        </p:nvSpPr>
        <p:spPr>
          <a:xfrm>
            <a:off x="4196443" y="3777344"/>
            <a:ext cx="3178628" cy="914399"/>
          </a:xfrm>
          <a:prstGeom prst="flowChartManualIn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TIME PERIOD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9E53CDE-E769-5FE0-1D26-99F554935D0D}"/>
              </a:ext>
            </a:extLst>
          </p:cNvPr>
          <p:cNvSpPr/>
          <p:nvPr/>
        </p:nvSpPr>
        <p:spPr>
          <a:xfrm>
            <a:off x="2743200" y="4789715"/>
            <a:ext cx="6520543" cy="87085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COMPOUND INTEREST</a:t>
            </a:r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F51AD81D-5CB1-E4D9-039E-43F96D9EFC72}"/>
              </a:ext>
            </a:extLst>
          </p:cNvPr>
          <p:cNvSpPr/>
          <p:nvPr/>
        </p:nvSpPr>
        <p:spPr>
          <a:xfrm>
            <a:off x="3243943" y="5758545"/>
            <a:ext cx="5693228" cy="870858"/>
          </a:xfrm>
          <a:prstGeom prst="flowChartPreparat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 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157570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Adebayo</dc:creator>
  <cp:lastModifiedBy>AJ Adebayo</cp:lastModifiedBy>
  <cp:revision>1</cp:revision>
  <dcterms:created xsi:type="dcterms:W3CDTF">2024-03-29T12:23:17Z</dcterms:created>
  <dcterms:modified xsi:type="dcterms:W3CDTF">2024-03-29T12:30:32Z</dcterms:modified>
</cp:coreProperties>
</file>