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081-F780-7EC6-4EA1-3DD3DF03B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609FC-8406-3934-EB29-81F26677B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F978-3AF1-7AFD-2CA9-8EC8B715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CEEFA-E092-C709-FA2E-CA2DFA90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D66D-3524-497D-A9BB-A811BF71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DBD-F125-C9F1-1284-7F1EF0EA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B02ED-0EAD-2490-5EEC-C8D1D3886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7547-66ED-6B41-3F67-361B4A9D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0547-8A01-C48C-2045-971DA3AD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7D16-E165-A817-5756-6492A03A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481A6-FB33-F1EC-1C73-8D754E5D1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77A0F-2F97-414E-50C8-30B9DC7E8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0446-DD93-075C-338E-5D5C5414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7B7D-B598-7E6C-86B8-DCA6714A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8569-713F-E99D-D1FE-5093D865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4433-DFCB-1D3D-DF13-4DC51AE8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C671-1661-DC51-03E3-49CC5DA2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A45E-7288-C504-3EBE-928F083E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15B6-DBB9-AE13-37F6-618FD081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981-272D-AF8F-F05D-CB31C021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8053-580B-684D-0F80-9BE08B99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B1D9-4F75-2C5F-AD53-31F9A936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08514-F1C1-895A-D2A9-1C5A5617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E327-ABC9-F756-F02F-97373ED6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5FC7-AC8D-3DAF-66CC-41F6112C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2876-A0DB-7E24-07CB-2F5BD235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3E80-AAE2-E6B2-F54C-112D0F950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5FAA7-D87C-26AB-7853-D56366713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AA68-D630-0405-24A4-F78B6294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6BE57-2397-A869-E0B7-ECA22464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387E-1157-30DE-BDE7-08EB4120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7C7-8911-5246-1EC3-85D47813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32F9-68A2-2AFB-C360-907962AA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0E189-2BB7-7D91-A244-99EED150A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ABA3C-7356-A921-3132-3472DF428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CF959-B3B0-C1A8-80CD-E03050F40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DA5A5-C61A-00B7-7A8E-E7A14F2A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A56C4-59F2-D0AE-2827-9AC36FE4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05515-837C-8A7D-5DC4-21FD46DF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EA83-0749-5017-E86C-40F2EC19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CCD38-5C2D-03D9-6885-ED8EBF22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75136-17CC-CA3B-28D4-E8FD5D24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8D2E9-4980-DF87-6381-98191DC1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64118-55AA-CE49-914A-3C6AC189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0DB53-E810-DF8E-F79C-3D2E3A0F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178F2-86D6-EC38-19E0-4ED7BFC8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152C-D5D6-5CB0-C81C-BA8BA384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47F0-7835-3006-2736-CBFFB03C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5155-7EE6-388B-91DC-A6CB91CE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1AD27-5986-4B09-33F6-44BBA4A8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85E6A-DE18-2793-2F60-2EF77702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A2C4C-E716-46A5-0B14-D407BE58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2ED5-D379-FA72-2F43-A877D5BC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8628E-EC96-5AE0-3212-15E9830F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C6CCC-9F77-AF96-D3D6-E18F44638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29F4C-2F43-0210-BA10-3836CEC4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F34C-EB71-58BE-2EC2-AFA61E4A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53E54-0F1C-B03E-2A89-2761ABA9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E8C62-4F78-8ADC-AA79-1D611858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E055-A6FC-2A9E-D3B6-87A0386E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8412-2ED5-793C-1E9A-E03F625B3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83699-9136-4F2B-AE64-E210890EBDC0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55EA-BCF3-6C98-6191-45C85A0CE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3334-B335-59A5-B7D0-E773A54D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5CB16-3565-468E-888E-7946580E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5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DA496D96-285B-CC0F-0B75-70B62AE2001D}"/>
              </a:ext>
            </a:extLst>
          </p:cNvPr>
          <p:cNvSpPr/>
          <p:nvPr/>
        </p:nvSpPr>
        <p:spPr>
          <a:xfrm>
            <a:off x="4506686" y="283028"/>
            <a:ext cx="3102428" cy="1045029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3A153F0-200B-F20A-7CA2-2764F870581B}"/>
              </a:ext>
            </a:extLst>
          </p:cNvPr>
          <p:cNvSpPr/>
          <p:nvPr/>
        </p:nvSpPr>
        <p:spPr>
          <a:xfrm>
            <a:off x="2971800" y="1461408"/>
            <a:ext cx="6270172" cy="90351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PRINCIPAL AMOUNT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DBB392E-D7DB-7A28-15F7-56852ACC6228}"/>
              </a:ext>
            </a:extLst>
          </p:cNvPr>
          <p:cNvSpPr/>
          <p:nvPr/>
        </p:nvSpPr>
        <p:spPr>
          <a:xfrm>
            <a:off x="3722915" y="2525486"/>
            <a:ext cx="4767942" cy="903514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THE RATE OF INTEREST</a:t>
            </a: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0DBB084B-43A4-1CA4-F2F9-3C924092660A}"/>
              </a:ext>
            </a:extLst>
          </p:cNvPr>
          <p:cNvSpPr/>
          <p:nvPr/>
        </p:nvSpPr>
        <p:spPr>
          <a:xfrm>
            <a:off x="3951514" y="3589564"/>
            <a:ext cx="4114800" cy="1001487"/>
          </a:xfrm>
          <a:prstGeom prst="flowChartPunchedTap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TIME PERIOD</a:t>
            </a:r>
          </a:p>
        </p:txBody>
      </p:sp>
      <p:sp>
        <p:nvSpPr>
          <p:cNvPr id="11" name="Flowchart: Extract 10">
            <a:extLst>
              <a:ext uri="{FF2B5EF4-FFF2-40B4-BE49-F238E27FC236}">
                <a16:creationId xmlns:a16="http://schemas.microsoft.com/office/drawing/2014/main" id="{704421D7-B2F6-9944-2D10-7BC8436ADBCD}"/>
              </a:ext>
            </a:extLst>
          </p:cNvPr>
          <p:cNvSpPr/>
          <p:nvPr/>
        </p:nvSpPr>
        <p:spPr>
          <a:xfrm>
            <a:off x="3249385" y="5679621"/>
            <a:ext cx="5519057" cy="1017814"/>
          </a:xfrm>
          <a:prstGeom prst="flowChartExtra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 ANNUITY PLAN</a:t>
            </a:r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6B03807D-AA99-F596-65D1-9622A4B71BBA}"/>
              </a:ext>
            </a:extLst>
          </p:cNvPr>
          <p:cNvSpPr/>
          <p:nvPr/>
        </p:nvSpPr>
        <p:spPr>
          <a:xfrm>
            <a:off x="3298372" y="4751615"/>
            <a:ext cx="5540827" cy="76744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CALCUALTE ANNUITY PLAN</a:t>
            </a:r>
          </a:p>
        </p:txBody>
      </p:sp>
    </p:spTree>
    <p:extLst>
      <p:ext uri="{BB962C8B-B14F-4D97-AF65-F5344CB8AC3E}">
        <p14:creationId xmlns:p14="http://schemas.microsoft.com/office/powerpoint/2010/main" val="276136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Adebayo</dc:creator>
  <cp:lastModifiedBy>AJ Adebayo</cp:lastModifiedBy>
  <cp:revision>1</cp:revision>
  <dcterms:created xsi:type="dcterms:W3CDTF">2024-03-29T12:31:36Z</dcterms:created>
  <dcterms:modified xsi:type="dcterms:W3CDTF">2024-03-29T12:42:19Z</dcterms:modified>
</cp:coreProperties>
</file>