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66" d="100"/>
          <a:sy n="66" d="100"/>
        </p:scale>
        <p:origin x="-2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F318A-6750-8FDA-D159-896C0FAFC2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07C9DFC-68C1-4612-B77E-D4E01AC6E1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1DAE2F8-7DAE-D468-13D6-F667085B1751}"/>
              </a:ext>
            </a:extLst>
          </p:cNvPr>
          <p:cNvSpPr>
            <a:spLocks noGrp="1"/>
          </p:cNvSpPr>
          <p:nvPr>
            <p:ph type="dt" sz="half" idx="10"/>
          </p:nvPr>
        </p:nvSpPr>
        <p:spPr/>
        <p:txBody>
          <a:bodyPr/>
          <a:lstStyle/>
          <a:p>
            <a:fld id="{8733A52B-5B22-4415-BA01-285BB3418AFA}" type="datetimeFigureOut">
              <a:rPr lang="en-IN" smtClean="0"/>
              <a:t>02-04-2024</a:t>
            </a:fld>
            <a:endParaRPr lang="en-IN"/>
          </a:p>
        </p:txBody>
      </p:sp>
      <p:sp>
        <p:nvSpPr>
          <p:cNvPr id="5" name="Footer Placeholder 4">
            <a:extLst>
              <a:ext uri="{FF2B5EF4-FFF2-40B4-BE49-F238E27FC236}">
                <a16:creationId xmlns:a16="http://schemas.microsoft.com/office/drawing/2014/main" id="{D44C5DCE-4697-9226-7806-716DA996F7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CB8A87-327C-D6F5-09E8-793805B1746A}"/>
              </a:ext>
            </a:extLst>
          </p:cNvPr>
          <p:cNvSpPr>
            <a:spLocks noGrp="1"/>
          </p:cNvSpPr>
          <p:nvPr>
            <p:ph type="sldNum" sz="quarter" idx="12"/>
          </p:nvPr>
        </p:nvSpPr>
        <p:spPr/>
        <p:txBody>
          <a:bodyPr/>
          <a:lstStyle/>
          <a:p>
            <a:fld id="{B646E012-DC88-4C5F-B912-BEAB9C664668}" type="slidenum">
              <a:rPr lang="en-IN" smtClean="0"/>
              <a:t>‹#›</a:t>
            </a:fld>
            <a:endParaRPr lang="en-IN"/>
          </a:p>
        </p:txBody>
      </p:sp>
    </p:spTree>
    <p:extLst>
      <p:ext uri="{BB962C8B-B14F-4D97-AF65-F5344CB8AC3E}">
        <p14:creationId xmlns:p14="http://schemas.microsoft.com/office/powerpoint/2010/main" val="1348672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188F-F2F9-1BB2-010A-D881E598AAC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7D0FF34-5A06-A2F1-A67D-00E6A3D9BA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BAE406-DB47-041B-668C-3D6BE88AAC08}"/>
              </a:ext>
            </a:extLst>
          </p:cNvPr>
          <p:cNvSpPr>
            <a:spLocks noGrp="1"/>
          </p:cNvSpPr>
          <p:nvPr>
            <p:ph type="dt" sz="half" idx="10"/>
          </p:nvPr>
        </p:nvSpPr>
        <p:spPr/>
        <p:txBody>
          <a:bodyPr/>
          <a:lstStyle/>
          <a:p>
            <a:fld id="{8733A52B-5B22-4415-BA01-285BB3418AFA}" type="datetimeFigureOut">
              <a:rPr lang="en-IN" smtClean="0"/>
              <a:t>02-04-2024</a:t>
            </a:fld>
            <a:endParaRPr lang="en-IN"/>
          </a:p>
        </p:txBody>
      </p:sp>
      <p:sp>
        <p:nvSpPr>
          <p:cNvPr id="5" name="Footer Placeholder 4">
            <a:extLst>
              <a:ext uri="{FF2B5EF4-FFF2-40B4-BE49-F238E27FC236}">
                <a16:creationId xmlns:a16="http://schemas.microsoft.com/office/drawing/2014/main" id="{8FEECB09-CE10-C38E-0B16-E012D9B572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972CB4-3B27-CF0C-B967-2F385A8A0D30}"/>
              </a:ext>
            </a:extLst>
          </p:cNvPr>
          <p:cNvSpPr>
            <a:spLocks noGrp="1"/>
          </p:cNvSpPr>
          <p:nvPr>
            <p:ph type="sldNum" sz="quarter" idx="12"/>
          </p:nvPr>
        </p:nvSpPr>
        <p:spPr/>
        <p:txBody>
          <a:bodyPr/>
          <a:lstStyle/>
          <a:p>
            <a:fld id="{B646E012-DC88-4C5F-B912-BEAB9C664668}" type="slidenum">
              <a:rPr lang="en-IN" smtClean="0"/>
              <a:t>‹#›</a:t>
            </a:fld>
            <a:endParaRPr lang="en-IN"/>
          </a:p>
        </p:txBody>
      </p:sp>
    </p:spTree>
    <p:extLst>
      <p:ext uri="{BB962C8B-B14F-4D97-AF65-F5344CB8AC3E}">
        <p14:creationId xmlns:p14="http://schemas.microsoft.com/office/powerpoint/2010/main" val="748028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1106F4-C790-CF14-7B5F-A8A536F85E2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E430EC6-DC3C-2D57-5D32-1901BDB248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01506F-A117-A694-04BF-A7A4586349D2}"/>
              </a:ext>
            </a:extLst>
          </p:cNvPr>
          <p:cNvSpPr>
            <a:spLocks noGrp="1"/>
          </p:cNvSpPr>
          <p:nvPr>
            <p:ph type="dt" sz="half" idx="10"/>
          </p:nvPr>
        </p:nvSpPr>
        <p:spPr/>
        <p:txBody>
          <a:bodyPr/>
          <a:lstStyle/>
          <a:p>
            <a:fld id="{8733A52B-5B22-4415-BA01-285BB3418AFA}" type="datetimeFigureOut">
              <a:rPr lang="en-IN" smtClean="0"/>
              <a:t>02-04-2024</a:t>
            </a:fld>
            <a:endParaRPr lang="en-IN"/>
          </a:p>
        </p:txBody>
      </p:sp>
      <p:sp>
        <p:nvSpPr>
          <p:cNvPr id="5" name="Footer Placeholder 4">
            <a:extLst>
              <a:ext uri="{FF2B5EF4-FFF2-40B4-BE49-F238E27FC236}">
                <a16:creationId xmlns:a16="http://schemas.microsoft.com/office/drawing/2014/main" id="{A5B6829D-0EBD-8EF5-EAB7-DE4930EAAB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A8DAF7-9E4F-5C00-E73C-82701AEAF991}"/>
              </a:ext>
            </a:extLst>
          </p:cNvPr>
          <p:cNvSpPr>
            <a:spLocks noGrp="1"/>
          </p:cNvSpPr>
          <p:nvPr>
            <p:ph type="sldNum" sz="quarter" idx="12"/>
          </p:nvPr>
        </p:nvSpPr>
        <p:spPr/>
        <p:txBody>
          <a:bodyPr/>
          <a:lstStyle/>
          <a:p>
            <a:fld id="{B646E012-DC88-4C5F-B912-BEAB9C664668}" type="slidenum">
              <a:rPr lang="en-IN" smtClean="0"/>
              <a:t>‹#›</a:t>
            </a:fld>
            <a:endParaRPr lang="en-IN"/>
          </a:p>
        </p:txBody>
      </p:sp>
    </p:spTree>
    <p:extLst>
      <p:ext uri="{BB962C8B-B14F-4D97-AF65-F5344CB8AC3E}">
        <p14:creationId xmlns:p14="http://schemas.microsoft.com/office/powerpoint/2010/main" val="1866060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BA38C-4A7E-E4A8-4C04-5B7AEFD8DCE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08D28F7-C627-7BAE-7AE7-7C27CFFBD0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EF0A76-92D7-8380-9724-DB1571BFD851}"/>
              </a:ext>
            </a:extLst>
          </p:cNvPr>
          <p:cNvSpPr>
            <a:spLocks noGrp="1"/>
          </p:cNvSpPr>
          <p:nvPr>
            <p:ph type="dt" sz="half" idx="10"/>
          </p:nvPr>
        </p:nvSpPr>
        <p:spPr/>
        <p:txBody>
          <a:bodyPr/>
          <a:lstStyle/>
          <a:p>
            <a:fld id="{8733A52B-5B22-4415-BA01-285BB3418AFA}" type="datetimeFigureOut">
              <a:rPr lang="en-IN" smtClean="0"/>
              <a:t>02-04-2024</a:t>
            </a:fld>
            <a:endParaRPr lang="en-IN"/>
          </a:p>
        </p:txBody>
      </p:sp>
      <p:sp>
        <p:nvSpPr>
          <p:cNvPr id="5" name="Footer Placeholder 4">
            <a:extLst>
              <a:ext uri="{FF2B5EF4-FFF2-40B4-BE49-F238E27FC236}">
                <a16:creationId xmlns:a16="http://schemas.microsoft.com/office/drawing/2014/main" id="{190B483E-EEBE-5B52-6017-36EC26EA59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CE839E-F3E1-8F62-DFCB-8206DC19058D}"/>
              </a:ext>
            </a:extLst>
          </p:cNvPr>
          <p:cNvSpPr>
            <a:spLocks noGrp="1"/>
          </p:cNvSpPr>
          <p:nvPr>
            <p:ph type="sldNum" sz="quarter" idx="12"/>
          </p:nvPr>
        </p:nvSpPr>
        <p:spPr/>
        <p:txBody>
          <a:bodyPr/>
          <a:lstStyle/>
          <a:p>
            <a:fld id="{B646E012-DC88-4C5F-B912-BEAB9C664668}" type="slidenum">
              <a:rPr lang="en-IN" smtClean="0"/>
              <a:t>‹#›</a:t>
            </a:fld>
            <a:endParaRPr lang="en-IN"/>
          </a:p>
        </p:txBody>
      </p:sp>
    </p:spTree>
    <p:extLst>
      <p:ext uri="{BB962C8B-B14F-4D97-AF65-F5344CB8AC3E}">
        <p14:creationId xmlns:p14="http://schemas.microsoft.com/office/powerpoint/2010/main" val="1907259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E23CB-29EF-E5DD-6E66-4EE5309016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E20F339-A540-6DEE-74ED-9BDE4E8AAAD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40F5EC-DCB1-60E6-5AC7-CF42499CB5DC}"/>
              </a:ext>
            </a:extLst>
          </p:cNvPr>
          <p:cNvSpPr>
            <a:spLocks noGrp="1"/>
          </p:cNvSpPr>
          <p:nvPr>
            <p:ph type="dt" sz="half" idx="10"/>
          </p:nvPr>
        </p:nvSpPr>
        <p:spPr/>
        <p:txBody>
          <a:bodyPr/>
          <a:lstStyle/>
          <a:p>
            <a:fld id="{8733A52B-5B22-4415-BA01-285BB3418AFA}" type="datetimeFigureOut">
              <a:rPr lang="en-IN" smtClean="0"/>
              <a:t>02-04-2024</a:t>
            </a:fld>
            <a:endParaRPr lang="en-IN"/>
          </a:p>
        </p:txBody>
      </p:sp>
      <p:sp>
        <p:nvSpPr>
          <p:cNvPr id="5" name="Footer Placeholder 4">
            <a:extLst>
              <a:ext uri="{FF2B5EF4-FFF2-40B4-BE49-F238E27FC236}">
                <a16:creationId xmlns:a16="http://schemas.microsoft.com/office/drawing/2014/main" id="{8F8E9543-2F92-9AE2-F360-EF1D7B7A74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0A745A-597A-8D18-68FA-793BA962750E}"/>
              </a:ext>
            </a:extLst>
          </p:cNvPr>
          <p:cNvSpPr>
            <a:spLocks noGrp="1"/>
          </p:cNvSpPr>
          <p:nvPr>
            <p:ph type="sldNum" sz="quarter" idx="12"/>
          </p:nvPr>
        </p:nvSpPr>
        <p:spPr/>
        <p:txBody>
          <a:bodyPr/>
          <a:lstStyle/>
          <a:p>
            <a:fld id="{B646E012-DC88-4C5F-B912-BEAB9C664668}" type="slidenum">
              <a:rPr lang="en-IN" smtClean="0"/>
              <a:t>‹#›</a:t>
            </a:fld>
            <a:endParaRPr lang="en-IN"/>
          </a:p>
        </p:txBody>
      </p:sp>
    </p:spTree>
    <p:extLst>
      <p:ext uri="{BB962C8B-B14F-4D97-AF65-F5344CB8AC3E}">
        <p14:creationId xmlns:p14="http://schemas.microsoft.com/office/powerpoint/2010/main" val="461724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A903B-FBB4-9ED7-6DF2-DD21A91B291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26C5CD5-5F4E-145F-B0AB-E59389F18B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DF8518F-B47C-8738-2E15-2CBB0D7747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405E4B1-5C7F-D2B3-BE05-5DEAB3FB2C87}"/>
              </a:ext>
            </a:extLst>
          </p:cNvPr>
          <p:cNvSpPr>
            <a:spLocks noGrp="1"/>
          </p:cNvSpPr>
          <p:nvPr>
            <p:ph type="dt" sz="half" idx="10"/>
          </p:nvPr>
        </p:nvSpPr>
        <p:spPr/>
        <p:txBody>
          <a:bodyPr/>
          <a:lstStyle/>
          <a:p>
            <a:fld id="{8733A52B-5B22-4415-BA01-285BB3418AFA}" type="datetimeFigureOut">
              <a:rPr lang="en-IN" smtClean="0"/>
              <a:t>02-04-2024</a:t>
            </a:fld>
            <a:endParaRPr lang="en-IN"/>
          </a:p>
        </p:txBody>
      </p:sp>
      <p:sp>
        <p:nvSpPr>
          <p:cNvPr id="6" name="Footer Placeholder 5">
            <a:extLst>
              <a:ext uri="{FF2B5EF4-FFF2-40B4-BE49-F238E27FC236}">
                <a16:creationId xmlns:a16="http://schemas.microsoft.com/office/drawing/2014/main" id="{D0157C54-F329-5D5A-3D8C-9541EE5A362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7D4DA7-F08D-2220-AFD9-E780A09C0FDB}"/>
              </a:ext>
            </a:extLst>
          </p:cNvPr>
          <p:cNvSpPr>
            <a:spLocks noGrp="1"/>
          </p:cNvSpPr>
          <p:nvPr>
            <p:ph type="sldNum" sz="quarter" idx="12"/>
          </p:nvPr>
        </p:nvSpPr>
        <p:spPr/>
        <p:txBody>
          <a:bodyPr/>
          <a:lstStyle/>
          <a:p>
            <a:fld id="{B646E012-DC88-4C5F-B912-BEAB9C664668}" type="slidenum">
              <a:rPr lang="en-IN" smtClean="0"/>
              <a:t>‹#›</a:t>
            </a:fld>
            <a:endParaRPr lang="en-IN"/>
          </a:p>
        </p:txBody>
      </p:sp>
    </p:spTree>
    <p:extLst>
      <p:ext uri="{BB962C8B-B14F-4D97-AF65-F5344CB8AC3E}">
        <p14:creationId xmlns:p14="http://schemas.microsoft.com/office/powerpoint/2010/main" val="3707385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D641F-C922-674E-B099-C2C0AB80D6A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CA642ED-4773-8547-7709-0CCD902E8C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41F19D-4226-97AD-0A80-68020C286A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DD17969-094A-AD71-AED3-BDB045C3C4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2D77B5-2FFA-ADB7-3681-4AE70B3D6D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917F482-43D6-CA90-BDC8-7FC47A8D0ED5}"/>
              </a:ext>
            </a:extLst>
          </p:cNvPr>
          <p:cNvSpPr>
            <a:spLocks noGrp="1"/>
          </p:cNvSpPr>
          <p:nvPr>
            <p:ph type="dt" sz="half" idx="10"/>
          </p:nvPr>
        </p:nvSpPr>
        <p:spPr/>
        <p:txBody>
          <a:bodyPr/>
          <a:lstStyle/>
          <a:p>
            <a:fld id="{8733A52B-5B22-4415-BA01-285BB3418AFA}" type="datetimeFigureOut">
              <a:rPr lang="en-IN" smtClean="0"/>
              <a:t>02-04-2024</a:t>
            </a:fld>
            <a:endParaRPr lang="en-IN"/>
          </a:p>
        </p:txBody>
      </p:sp>
      <p:sp>
        <p:nvSpPr>
          <p:cNvPr id="8" name="Footer Placeholder 7">
            <a:extLst>
              <a:ext uri="{FF2B5EF4-FFF2-40B4-BE49-F238E27FC236}">
                <a16:creationId xmlns:a16="http://schemas.microsoft.com/office/drawing/2014/main" id="{F473DDF2-5BD9-2E8F-D2CE-A47BDFA70DE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231A9EF-8454-8245-015B-82C4E1610812}"/>
              </a:ext>
            </a:extLst>
          </p:cNvPr>
          <p:cNvSpPr>
            <a:spLocks noGrp="1"/>
          </p:cNvSpPr>
          <p:nvPr>
            <p:ph type="sldNum" sz="quarter" idx="12"/>
          </p:nvPr>
        </p:nvSpPr>
        <p:spPr/>
        <p:txBody>
          <a:bodyPr/>
          <a:lstStyle/>
          <a:p>
            <a:fld id="{B646E012-DC88-4C5F-B912-BEAB9C664668}" type="slidenum">
              <a:rPr lang="en-IN" smtClean="0"/>
              <a:t>‹#›</a:t>
            </a:fld>
            <a:endParaRPr lang="en-IN"/>
          </a:p>
        </p:txBody>
      </p:sp>
    </p:spTree>
    <p:extLst>
      <p:ext uri="{BB962C8B-B14F-4D97-AF65-F5344CB8AC3E}">
        <p14:creationId xmlns:p14="http://schemas.microsoft.com/office/powerpoint/2010/main" val="2212485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0E9F4-B8A8-96BF-8D1D-223E006B8E2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EE7CF40-20A1-5943-1D7F-F08ECFBBDB5F}"/>
              </a:ext>
            </a:extLst>
          </p:cNvPr>
          <p:cNvSpPr>
            <a:spLocks noGrp="1"/>
          </p:cNvSpPr>
          <p:nvPr>
            <p:ph type="dt" sz="half" idx="10"/>
          </p:nvPr>
        </p:nvSpPr>
        <p:spPr/>
        <p:txBody>
          <a:bodyPr/>
          <a:lstStyle/>
          <a:p>
            <a:fld id="{8733A52B-5B22-4415-BA01-285BB3418AFA}" type="datetimeFigureOut">
              <a:rPr lang="en-IN" smtClean="0"/>
              <a:t>02-04-2024</a:t>
            </a:fld>
            <a:endParaRPr lang="en-IN"/>
          </a:p>
        </p:txBody>
      </p:sp>
      <p:sp>
        <p:nvSpPr>
          <p:cNvPr id="4" name="Footer Placeholder 3">
            <a:extLst>
              <a:ext uri="{FF2B5EF4-FFF2-40B4-BE49-F238E27FC236}">
                <a16:creationId xmlns:a16="http://schemas.microsoft.com/office/drawing/2014/main" id="{EC21C8C8-5368-6924-90F8-C6523B3DC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E2504E5-E4FA-9215-7F99-7E3C95005311}"/>
              </a:ext>
            </a:extLst>
          </p:cNvPr>
          <p:cNvSpPr>
            <a:spLocks noGrp="1"/>
          </p:cNvSpPr>
          <p:nvPr>
            <p:ph type="sldNum" sz="quarter" idx="12"/>
          </p:nvPr>
        </p:nvSpPr>
        <p:spPr/>
        <p:txBody>
          <a:bodyPr/>
          <a:lstStyle/>
          <a:p>
            <a:fld id="{B646E012-DC88-4C5F-B912-BEAB9C664668}" type="slidenum">
              <a:rPr lang="en-IN" smtClean="0"/>
              <a:t>‹#›</a:t>
            </a:fld>
            <a:endParaRPr lang="en-IN"/>
          </a:p>
        </p:txBody>
      </p:sp>
    </p:spTree>
    <p:extLst>
      <p:ext uri="{BB962C8B-B14F-4D97-AF65-F5344CB8AC3E}">
        <p14:creationId xmlns:p14="http://schemas.microsoft.com/office/powerpoint/2010/main" val="3573032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6D8F95-E0FB-5740-4877-A786F0CFA648}"/>
              </a:ext>
            </a:extLst>
          </p:cNvPr>
          <p:cNvSpPr>
            <a:spLocks noGrp="1"/>
          </p:cNvSpPr>
          <p:nvPr>
            <p:ph type="dt" sz="half" idx="10"/>
          </p:nvPr>
        </p:nvSpPr>
        <p:spPr/>
        <p:txBody>
          <a:bodyPr/>
          <a:lstStyle/>
          <a:p>
            <a:fld id="{8733A52B-5B22-4415-BA01-285BB3418AFA}" type="datetimeFigureOut">
              <a:rPr lang="en-IN" smtClean="0"/>
              <a:t>02-04-2024</a:t>
            </a:fld>
            <a:endParaRPr lang="en-IN"/>
          </a:p>
        </p:txBody>
      </p:sp>
      <p:sp>
        <p:nvSpPr>
          <p:cNvPr id="3" name="Footer Placeholder 2">
            <a:extLst>
              <a:ext uri="{FF2B5EF4-FFF2-40B4-BE49-F238E27FC236}">
                <a16:creationId xmlns:a16="http://schemas.microsoft.com/office/drawing/2014/main" id="{51B78DA6-3C73-B645-3C33-4B7747359FD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ED12BCC-00DB-F3FC-BC9D-CE2D901CE889}"/>
              </a:ext>
            </a:extLst>
          </p:cNvPr>
          <p:cNvSpPr>
            <a:spLocks noGrp="1"/>
          </p:cNvSpPr>
          <p:nvPr>
            <p:ph type="sldNum" sz="quarter" idx="12"/>
          </p:nvPr>
        </p:nvSpPr>
        <p:spPr/>
        <p:txBody>
          <a:bodyPr/>
          <a:lstStyle/>
          <a:p>
            <a:fld id="{B646E012-DC88-4C5F-B912-BEAB9C664668}" type="slidenum">
              <a:rPr lang="en-IN" smtClean="0"/>
              <a:t>‹#›</a:t>
            </a:fld>
            <a:endParaRPr lang="en-IN"/>
          </a:p>
        </p:txBody>
      </p:sp>
    </p:spTree>
    <p:extLst>
      <p:ext uri="{BB962C8B-B14F-4D97-AF65-F5344CB8AC3E}">
        <p14:creationId xmlns:p14="http://schemas.microsoft.com/office/powerpoint/2010/main" val="1153376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282D2-BF6E-3484-83F1-92AC6F3B30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D761BC7-DE7B-73E1-D2D3-3425132E2F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AE19D61-5574-7278-A03F-AD7180F7BE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0675D4-284A-E718-97AD-E287D4B340C3}"/>
              </a:ext>
            </a:extLst>
          </p:cNvPr>
          <p:cNvSpPr>
            <a:spLocks noGrp="1"/>
          </p:cNvSpPr>
          <p:nvPr>
            <p:ph type="dt" sz="half" idx="10"/>
          </p:nvPr>
        </p:nvSpPr>
        <p:spPr/>
        <p:txBody>
          <a:bodyPr/>
          <a:lstStyle/>
          <a:p>
            <a:fld id="{8733A52B-5B22-4415-BA01-285BB3418AFA}" type="datetimeFigureOut">
              <a:rPr lang="en-IN" smtClean="0"/>
              <a:t>02-04-2024</a:t>
            </a:fld>
            <a:endParaRPr lang="en-IN"/>
          </a:p>
        </p:txBody>
      </p:sp>
      <p:sp>
        <p:nvSpPr>
          <p:cNvPr id="6" name="Footer Placeholder 5">
            <a:extLst>
              <a:ext uri="{FF2B5EF4-FFF2-40B4-BE49-F238E27FC236}">
                <a16:creationId xmlns:a16="http://schemas.microsoft.com/office/drawing/2014/main" id="{416413A9-CA10-7456-94EF-87A33514CA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7E7331-0D5D-6834-BA53-3DF45F858B63}"/>
              </a:ext>
            </a:extLst>
          </p:cNvPr>
          <p:cNvSpPr>
            <a:spLocks noGrp="1"/>
          </p:cNvSpPr>
          <p:nvPr>
            <p:ph type="sldNum" sz="quarter" idx="12"/>
          </p:nvPr>
        </p:nvSpPr>
        <p:spPr/>
        <p:txBody>
          <a:bodyPr/>
          <a:lstStyle/>
          <a:p>
            <a:fld id="{B646E012-DC88-4C5F-B912-BEAB9C664668}" type="slidenum">
              <a:rPr lang="en-IN" smtClean="0"/>
              <a:t>‹#›</a:t>
            </a:fld>
            <a:endParaRPr lang="en-IN"/>
          </a:p>
        </p:txBody>
      </p:sp>
    </p:spTree>
    <p:extLst>
      <p:ext uri="{BB962C8B-B14F-4D97-AF65-F5344CB8AC3E}">
        <p14:creationId xmlns:p14="http://schemas.microsoft.com/office/powerpoint/2010/main" val="4059088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C0DF2-3962-EB8A-4440-4F4E589B5E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A686BF8-EB84-C407-2AA2-057DF86A53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8673AA6-B532-40D1-2C8A-78C9FCC2D7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8DF6ED-0959-1919-752C-CC88338884F6}"/>
              </a:ext>
            </a:extLst>
          </p:cNvPr>
          <p:cNvSpPr>
            <a:spLocks noGrp="1"/>
          </p:cNvSpPr>
          <p:nvPr>
            <p:ph type="dt" sz="half" idx="10"/>
          </p:nvPr>
        </p:nvSpPr>
        <p:spPr/>
        <p:txBody>
          <a:bodyPr/>
          <a:lstStyle/>
          <a:p>
            <a:fld id="{8733A52B-5B22-4415-BA01-285BB3418AFA}" type="datetimeFigureOut">
              <a:rPr lang="en-IN" smtClean="0"/>
              <a:t>02-04-2024</a:t>
            </a:fld>
            <a:endParaRPr lang="en-IN"/>
          </a:p>
        </p:txBody>
      </p:sp>
      <p:sp>
        <p:nvSpPr>
          <p:cNvPr id="6" name="Footer Placeholder 5">
            <a:extLst>
              <a:ext uri="{FF2B5EF4-FFF2-40B4-BE49-F238E27FC236}">
                <a16:creationId xmlns:a16="http://schemas.microsoft.com/office/drawing/2014/main" id="{97868F17-30A1-3C4B-F424-E8735B3E53E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78E834-239F-C7FC-3DDE-C4AC8024E838}"/>
              </a:ext>
            </a:extLst>
          </p:cNvPr>
          <p:cNvSpPr>
            <a:spLocks noGrp="1"/>
          </p:cNvSpPr>
          <p:nvPr>
            <p:ph type="sldNum" sz="quarter" idx="12"/>
          </p:nvPr>
        </p:nvSpPr>
        <p:spPr/>
        <p:txBody>
          <a:bodyPr/>
          <a:lstStyle/>
          <a:p>
            <a:fld id="{B646E012-DC88-4C5F-B912-BEAB9C664668}" type="slidenum">
              <a:rPr lang="en-IN" smtClean="0"/>
              <a:t>‹#›</a:t>
            </a:fld>
            <a:endParaRPr lang="en-IN"/>
          </a:p>
        </p:txBody>
      </p:sp>
    </p:spTree>
    <p:extLst>
      <p:ext uri="{BB962C8B-B14F-4D97-AF65-F5344CB8AC3E}">
        <p14:creationId xmlns:p14="http://schemas.microsoft.com/office/powerpoint/2010/main" val="2521532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A8C9FB-C090-1DD8-4E96-289AA7B093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F4DBE10-F856-B272-4C7C-A0B7EC0A7B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8958EB-F08B-6221-9E73-FEC2C933F7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733A52B-5B22-4415-BA01-285BB3418AFA}" type="datetimeFigureOut">
              <a:rPr lang="en-IN" smtClean="0"/>
              <a:t>02-04-2024</a:t>
            </a:fld>
            <a:endParaRPr lang="en-IN"/>
          </a:p>
        </p:txBody>
      </p:sp>
      <p:sp>
        <p:nvSpPr>
          <p:cNvPr id="5" name="Footer Placeholder 4">
            <a:extLst>
              <a:ext uri="{FF2B5EF4-FFF2-40B4-BE49-F238E27FC236}">
                <a16:creationId xmlns:a16="http://schemas.microsoft.com/office/drawing/2014/main" id="{D58AD876-1876-712E-0D8A-2625437FC3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3932954A-21B8-573D-C3CA-1D35AA9683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646E012-DC88-4C5F-B912-BEAB9C664668}" type="slidenum">
              <a:rPr lang="en-IN" smtClean="0"/>
              <a:t>‹#›</a:t>
            </a:fld>
            <a:endParaRPr lang="en-IN"/>
          </a:p>
        </p:txBody>
      </p:sp>
    </p:spTree>
    <p:extLst>
      <p:ext uri="{BB962C8B-B14F-4D97-AF65-F5344CB8AC3E}">
        <p14:creationId xmlns:p14="http://schemas.microsoft.com/office/powerpoint/2010/main" val="1583480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4232A-0CAA-56B6-0829-04547D3E690E}"/>
              </a:ext>
            </a:extLst>
          </p:cNvPr>
          <p:cNvSpPr>
            <a:spLocks noGrp="1"/>
          </p:cNvSpPr>
          <p:nvPr>
            <p:ph type="ctrTitle"/>
          </p:nvPr>
        </p:nvSpPr>
        <p:spPr/>
        <p:txBody>
          <a:bodyPr/>
          <a:lstStyle/>
          <a:p>
            <a:r>
              <a:rPr lang="en-US" dirty="0"/>
              <a:t>Excel Final Assessment</a:t>
            </a:r>
            <a:endParaRPr lang="en-IN" dirty="0"/>
          </a:p>
        </p:txBody>
      </p:sp>
      <p:sp>
        <p:nvSpPr>
          <p:cNvPr id="3" name="Subtitle 2">
            <a:extLst>
              <a:ext uri="{FF2B5EF4-FFF2-40B4-BE49-F238E27FC236}">
                <a16:creationId xmlns:a16="http://schemas.microsoft.com/office/drawing/2014/main" id="{5D4F92F7-B5A7-BFE4-AC37-BDC7FB6F8526}"/>
              </a:ext>
            </a:extLst>
          </p:cNvPr>
          <p:cNvSpPr>
            <a:spLocks noGrp="1"/>
          </p:cNvSpPr>
          <p:nvPr>
            <p:ph type="subTitle" idx="1"/>
          </p:nvPr>
        </p:nvSpPr>
        <p:spPr/>
        <p:txBody>
          <a:bodyPr/>
          <a:lstStyle/>
          <a:p>
            <a:r>
              <a:rPr lang="en-US" dirty="0"/>
              <a:t>G Naga Mahesh</a:t>
            </a:r>
            <a:endParaRPr lang="en-IN" dirty="0"/>
          </a:p>
        </p:txBody>
      </p:sp>
    </p:spTree>
    <p:extLst>
      <p:ext uri="{BB962C8B-B14F-4D97-AF65-F5344CB8AC3E}">
        <p14:creationId xmlns:p14="http://schemas.microsoft.com/office/powerpoint/2010/main" val="2886312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AF08B-4652-65F4-B4A2-FCE691D9A04B}"/>
              </a:ext>
            </a:extLst>
          </p:cNvPr>
          <p:cNvSpPr>
            <a:spLocks noGrp="1"/>
          </p:cNvSpPr>
          <p:nvPr>
            <p:ph type="title"/>
          </p:nvPr>
        </p:nvSpPr>
        <p:spPr>
          <a:xfrm>
            <a:off x="838200" y="365126"/>
            <a:ext cx="10515600" cy="558900"/>
          </a:xfrm>
        </p:spPr>
        <p:txBody>
          <a:bodyPr>
            <a:normAutofit fontScale="90000"/>
          </a:bodyPr>
          <a:lstStyle/>
          <a:p>
            <a:r>
              <a:rPr lang="en-US" dirty="0"/>
              <a:t>Dashboard</a:t>
            </a:r>
            <a:endParaRPr lang="en-IN" dirty="0"/>
          </a:p>
        </p:txBody>
      </p:sp>
      <p:pic>
        <p:nvPicPr>
          <p:cNvPr id="5" name="Content Placeholder 4">
            <a:extLst>
              <a:ext uri="{FF2B5EF4-FFF2-40B4-BE49-F238E27FC236}">
                <a16:creationId xmlns:a16="http://schemas.microsoft.com/office/drawing/2014/main" id="{83B7CFDF-E34A-4E6B-923C-8B0DD7A8ABF7}"/>
              </a:ext>
            </a:extLst>
          </p:cNvPr>
          <p:cNvPicPr>
            <a:picLocks noGrp="1" noChangeAspect="1"/>
          </p:cNvPicPr>
          <p:nvPr>
            <p:ph idx="1"/>
          </p:nvPr>
        </p:nvPicPr>
        <p:blipFill>
          <a:blip r:embed="rId2"/>
          <a:stretch>
            <a:fillRect/>
          </a:stretch>
        </p:blipFill>
        <p:spPr>
          <a:xfrm>
            <a:off x="539817" y="1346379"/>
            <a:ext cx="10515600" cy="4192029"/>
          </a:xfrm>
        </p:spPr>
      </p:pic>
    </p:spTree>
    <p:extLst>
      <p:ext uri="{BB962C8B-B14F-4D97-AF65-F5344CB8AC3E}">
        <p14:creationId xmlns:p14="http://schemas.microsoft.com/office/powerpoint/2010/main" val="3783231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A9325A-7B52-3326-AC79-2A9CEC1738DB}"/>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a:solidFill>
                  <a:schemeClr val="tx1"/>
                </a:solidFill>
                <a:latin typeface="+mj-lt"/>
                <a:ea typeface="+mj-ea"/>
                <a:cs typeface="+mj-cs"/>
              </a:rPr>
              <a:t>Question-1</a:t>
            </a:r>
          </a:p>
        </p:txBody>
      </p:sp>
      <p:sp>
        <p:nvSpPr>
          <p:cNvPr id="1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4C4D9B1-3DD2-4EE3-D51E-9F5673709DF2}"/>
              </a:ext>
            </a:extLst>
          </p:cNvPr>
          <p:cNvSpPr txBox="1"/>
          <p:nvPr/>
        </p:nvSpPr>
        <p:spPr>
          <a:xfrm>
            <a:off x="630936" y="2807208"/>
            <a:ext cx="3429000" cy="34107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700" dirty="0"/>
              <a:t>Assuming the difference between </a:t>
            </a:r>
            <a:r>
              <a:rPr lang="en-US" sz="1700" dirty="0" err="1"/>
              <a:t>Reqdate</a:t>
            </a:r>
            <a:r>
              <a:rPr lang="en-US" sz="1700" dirty="0"/>
              <a:t> and </a:t>
            </a:r>
            <a:r>
              <a:rPr lang="en-US" sz="1700" dirty="0" err="1"/>
              <a:t>wokdate</a:t>
            </a:r>
            <a:r>
              <a:rPr lang="en-US" sz="1700" dirty="0"/>
              <a:t> is in days and the wait column gives us the number of days it takes to complete the work order. Now assuming that the rows having blank </a:t>
            </a:r>
            <a:r>
              <a:rPr lang="en-US" sz="1700" dirty="0" err="1"/>
              <a:t>wokdate</a:t>
            </a:r>
            <a:r>
              <a:rPr lang="en-US" sz="1700" dirty="0"/>
              <a:t> and wait values being still in work and excluding them when calculating the average lead time between request date and completion date for all work orders we will get the answer as 28 days.</a:t>
            </a:r>
          </a:p>
        </p:txBody>
      </p:sp>
      <p:pic>
        <p:nvPicPr>
          <p:cNvPr id="7" name="Picture 6">
            <a:extLst>
              <a:ext uri="{FF2B5EF4-FFF2-40B4-BE49-F238E27FC236}">
                <a16:creationId xmlns:a16="http://schemas.microsoft.com/office/drawing/2014/main" id="{3F48F68F-CFB9-8C21-4E18-0D580EE32D80}"/>
              </a:ext>
            </a:extLst>
          </p:cNvPr>
          <p:cNvPicPr>
            <a:picLocks noChangeAspect="1"/>
          </p:cNvPicPr>
          <p:nvPr/>
        </p:nvPicPr>
        <p:blipFill rotWithShape="1">
          <a:blip r:embed="rId2"/>
          <a:srcRect t="8176" b="15604"/>
          <a:stretch/>
        </p:blipFill>
        <p:spPr>
          <a:xfrm>
            <a:off x="4654296" y="2378440"/>
            <a:ext cx="6903720" cy="2101120"/>
          </a:xfrm>
          <a:prstGeom prst="rect">
            <a:avLst/>
          </a:prstGeom>
        </p:spPr>
      </p:pic>
    </p:spTree>
    <p:extLst>
      <p:ext uri="{BB962C8B-B14F-4D97-AF65-F5344CB8AC3E}">
        <p14:creationId xmlns:p14="http://schemas.microsoft.com/office/powerpoint/2010/main" val="2069865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CAF69DF-47E1-E033-3FAB-D2E60F96E0BB}"/>
              </a:ext>
            </a:extLst>
          </p:cNvPr>
          <p:cNvSpPr>
            <a:spLocks noGrp="1"/>
          </p:cNvSpPr>
          <p:nvPr>
            <p:ph type="title"/>
          </p:nvPr>
        </p:nvSpPr>
        <p:spPr>
          <a:xfrm>
            <a:off x="773408" y="992094"/>
            <a:ext cx="3616913" cy="2795160"/>
          </a:xfrm>
        </p:spPr>
        <p:txBody>
          <a:bodyPr vert="horz" lIns="91440" tIns="45720" rIns="91440" bIns="45720" rtlCol="0" anchor="b">
            <a:normAutofit/>
          </a:bodyPr>
          <a:lstStyle/>
          <a:p>
            <a:pPr algn="ctr"/>
            <a:r>
              <a:rPr lang="en-US" kern="1200">
                <a:solidFill>
                  <a:schemeClr val="tx1"/>
                </a:solidFill>
                <a:latin typeface="+mj-lt"/>
                <a:ea typeface="+mj-ea"/>
                <a:cs typeface="+mj-cs"/>
              </a:rPr>
              <a:t>Question-2</a:t>
            </a:r>
          </a:p>
        </p:txBody>
      </p:sp>
      <p:sp>
        <p:nvSpPr>
          <p:cNvPr id="12" name="TextBox 11">
            <a:extLst>
              <a:ext uri="{FF2B5EF4-FFF2-40B4-BE49-F238E27FC236}">
                <a16:creationId xmlns:a16="http://schemas.microsoft.com/office/drawing/2014/main" id="{81A15620-6426-A44C-A27E-1ED98EA9129B}"/>
              </a:ext>
            </a:extLst>
          </p:cNvPr>
          <p:cNvSpPr txBox="1"/>
          <p:nvPr/>
        </p:nvSpPr>
        <p:spPr>
          <a:xfrm>
            <a:off x="996287" y="4121253"/>
            <a:ext cx="3125337" cy="1136843"/>
          </a:xfrm>
          <a:prstGeom prst="rect">
            <a:avLst/>
          </a:prstGeom>
        </p:spPr>
        <p:txBody>
          <a:bodyPr vert="horz" lIns="91440" tIns="45720" rIns="91440" bIns="45720" rtlCol="0">
            <a:normAutofit/>
          </a:bodyPr>
          <a:lstStyle/>
          <a:p>
            <a:pPr algn="ctr">
              <a:lnSpc>
                <a:spcPct val="90000"/>
              </a:lnSpc>
              <a:spcBef>
                <a:spcPts val="1000"/>
              </a:spcBef>
            </a:pPr>
            <a:r>
              <a:rPr lang="en-US" kern="1200" dirty="0">
                <a:solidFill>
                  <a:schemeClr val="tx1"/>
                </a:solidFill>
                <a:latin typeface="+mn-lt"/>
                <a:ea typeface="+mn-ea"/>
                <a:cs typeface="+mn-cs"/>
              </a:rPr>
              <a:t>Insight: Northwest district has the highest number of rush jobs</a:t>
            </a:r>
          </a:p>
        </p:txBody>
      </p:sp>
      <p:pic>
        <p:nvPicPr>
          <p:cNvPr id="11" name="Content Placeholder 10">
            <a:extLst>
              <a:ext uri="{FF2B5EF4-FFF2-40B4-BE49-F238E27FC236}">
                <a16:creationId xmlns:a16="http://schemas.microsoft.com/office/drawing/2014/main" id="{8F262D5D-146B-D09D-6186-4660980B6C33}"/>
              </a:ext>
            </a:extLst>
          </p:cNvPr>
          <p:cNvPicPr>
            <a:picLocks noGrp="1" noChangeAspect="1"/>
          </p:cNvPicPr>
          <p:nvPr>
            <p:ph idx="1"/>
          </p:nvPr>
        </p:nvPicPr>
        <p:blipFill>
          <a:blip r:embed="rId2"/>
          <a:stretch>
            <a:fillRect/>
          </a:stretch>
        </p:blipFill>
        <p:spPr>
          <a:xfrm>
            <a:off x="6164348" y="578738"/>
            <a:ext cx="5171455" cy="5670549"/>
          </a:xfrm>
          <a:prstGeom prst="rect">
            <a:avLst/>
          </a:prstGeom>
        </p:spPr>
      </p:pic>
    </p:spTree>
    <p:extLst>
      <p:ext uri="{BB962C8B-B14F-4D97-AF65-F5344CB8AC3E}">
        <p14:creationId xmlns:p14="http://schemas.microsoft.com/office/powerpoint/2010/main" val="773476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8FCC64-104A-41B8-B799-84495DDB0790}"/>
              </a:ext>
            </a:extLst>
          </p:cNvPr>
          <p:cNvSpPr>
            <a:spLocks noGrp="1"/>
          </p:cNvSpPr>
          <p:nvPr>
            <p:ph type="title"/>
          </p:nvPr>
        </p:nvSpPr>
        <p:spPr>
          <a:xfrm>
            <a:off x="640080" y="329184"/>
            <a:ext cx="6894576" cy="1783080"/>
          </a:xfrm>
        </p:spPr>
        <p:txBody>
          <a:bodyPr vert="horz" lIns="91440" tIns="45720" rIns="91440" bIns="45720" rtlCol="0" anchor="b">
            <a:normAutofit/>
          </a:bodyPr>
          <a:lstStyle/>
          <a:p>
            <a:r>
              <a:rPr lang="en-US" sz="5400"/>
              <a:t>Question-3</a:t>
            </a:r>
          </a:p>
        </p:txBody>
      </p:sp>
      <p:sp>
        <p:nvSpPr>
          <p:cNvPr id="15"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95A49A8-A27B-4567-D857-5842A4EE3EBF}"/>
              </a:ext>
            </a:extLst>
          </p:cNvPr>
          <p:cNvSpPr txBox="1"/>
          <p:nvPr/>
        </p:nvSpPr>
        <p:spPr>
          <a:xfrm>
            <a:off x="640080" y="2706624"/>
            <a:ext cx="6894576" cy="3483864"/>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200"/>
              <a:t>The average labour hours for rush jobs is less as compared to average labour hours for non-rush jobs</a:t>
            </a:r>
          </a:p>
          <a:p>
            <a:pPr indent="-228600">
              <a:lnSpc>
                <a:spcPct val="90000"/>
              </a:lnSpc>
              <a:spcAft>
                <a:spcPts val="600"/>
              </a:spcAft>
              <a:buFont typeface="Arial" panose="020B0604020202020204" pitchFamily="34" charset="0"/>
              <a:buChar char="•"/>
            </a:pPr>
            <a:endParaRPr lang="en-US" sz="2200"/>
          </a:p>
        </p:txBody>
      </p:sp>
      <p:pic>
        <p:nvPicPr>
          <p:cNvPr id="7" name="Picture 6">
            <a:extLst>
              <a:ext uri="{FF2B5EF4-FFF2-40B4-BE49-F238E27FC236}">
                <a16:creationId xmlns:a16="http://schemas.microsoft.com/office/drawing/2014/main" id="{9EEB4467-DB9C-BAA2-C2E3-46435ECCDEFE}"/>
              </a:ext>
            </a:extLst>
          </p:cNvPr>
          <p:cNvPicPr>
            <a:picLocks noChangeAspect="1"/>
          </p:cNvPicPr>
          <p:nvPr/>
        </p:nvPicPr>
        <p:blipFill>
          <a:blip r:embed="rId2"/>
          <a:stretch>
            <a:fillRect/>
          </a:stretch>
        </p:blipFill>
        <p:spPr>
          <a:xfrm>
            <a:off x="7863840" y="589943"/>
            <a:ext cx="4014216" cy="2908448"/>
          </a:xfrm>
          <a:prstGeom prst="rect">
            <a:avLst/>
          </a:prstGeom>
        </p:spPr>
      </p:pic>
      <p:pic>
        <p:nvPicPr>
          <p:cNvPr id="5" name="Content Placeholder 4">
            <a:extLst>
              <a:ext uri="{FF2B5EF4-FFF2-40B4-BE49-F238E27FC236}">
                <a16:creationId xmlns:a16="http://schemas.microsoft.com/office/drawing/2014/main" id="{79E84959-FF9E-C1D0-B38E-3D16A135D4EB}"/>
              </a:ext>
            </a:extLst>
          </p:cNvPr>
          <p:cNvPicPr>
            <a:picLocks noGrp="1" noChangeAspect="1"/>
          </p:cNvPicPr>
          <p:nvPr>
            <p:ph idx="1"/>
          </p:nvPr>
        </p:nvPicPr>
        <p:blipFill>
          <a:blip r:embed="rId3"/>
          <a:stretch>
            <a:fillRect/>
          </a:stretch>
        </p:blipFill>
        <p:spPr>
          <a:xfrm>
            <a:off x="8025874" y="4079193"/>
            <a:ext cx="3671859" cy="2176272"/>
          </a:xfrm>
          <a:prstGeom prst="rect">
            <a:avLst/>
          </a:prstGeom>
        </p:spPr>
      </p:pic>
    </p:spTree>
    <p:extLst>
      <p:ext uri="{BB962C8B-B14F-4D97-AF65-F5344CB8AC3E}">
        <p14:creationId xmlns:p14="http://schemas.microsoft.com/office/powerpoint/2010/main" val="525679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4FA21-FB3E-3960-F4D6-35B9E73202A6}"/>
              </a:ext>
            </a:extLst>
          </p:cNvPr>
          <p:cNvSpPr>
            <a:spLocks noGrp="1"/>
          </p:cNvSpPr>
          <p:nvPr>
            <p:ph type="title"/>
          </p:nvPr>
        </p:nvSpPr>
        <p:spPr/>
        <p:txBody>
          <a:bodyPr/>
          <a:lstStyle/>
          <a:p>
            <a:r>
              <a:rPr lang="en-US" dirty="0"/>
              <a:t>Question-4</a:t>
            </a:r>
            <a:endParaRPr lang="en-IN" dirty="0"/>
          </a:p>
        </p:txBody>
      </p:sp>
      <p:pic>
        <p:nvPicPr>
          <p:cNvPr id="5" name="Content Placeholder 4">
            <a:extLst>
              <a:ext uri="{FF2B5EF4-FFF2-40B4-BE49-F238E27FC236}">
                <a16:creationId xmlns:a16="http://schemas.microsoft.com/office/drawing/2014/main" id="{51F783C3-6330-C739-DE8F-4079EDCAEDA5}"/>
              </a:ext>
            </a:extLst>
          </p:cNvPr>
          <p:cNvPicPr>
            <a:picLocks noGrp="1" noChangeAspect="1"/>
          </p:cNvPicPr>
          <p:nvPr>
            <p:ph idx="1"/>
          </p:nvPr>
        </p:nvPicPr>
        <p:blipFill>
          <a:blip r:embed="rId2"/>
          <a:stretch>
            <a:fillRect/>
          </a:stretch>
        </p:blipFill>
        <p:spPr>
          <a:xfrm>
            <a:off x="1260803" y="1422853"/>
            <a:ext cx="9909879" cy="4351338"/>
          </a:xfrm>
        </p:spPr>
      </p:pic>
    </p:spTree>
    <p:extLst>
      <p:ext uri="{BB962C8B-B14F-4D97-AF65-F5344CB8AC3E}">
        <p14:creationId xmlns:p14="http://schemas.microsoft.com/office/powerpoint/2010/main" val="3153049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AAC91-6F8E-6A16-6844-AD97F75C44F3}"/>
              </a:ext>
            </a:extLst>
          </p:cNvPr>
          <p:cNvSpPr>
            <a:spLocks noGrp="1"/>
          </p:cNvSpPr>
          <p:nvPr>
            <p:ph type="title"/>
          </p:nvPr>
        </p:nvSpPr>
        <p:spPr/>
        <p:txBody>
          <a:bodyPr/>
          <a:lstStyle/>
          <a:p>
            <a:r>
              <a:rPr lang="en-US" dirty="0"/>
              <a:t>Question-5</a:t>
            </a:r>
            <a:endParaRPr lang="en-IN" dirty="0"/>
          </a:p>
        </p:txBody>
      </p:sp>
      <p:pic>
        <p:nvPicPr>
          <p:cNvPr id="5" name="Content Placeholder 4">
            <a:extLst>
              <a:ext uri="{FF2B5EF4-FFF2-40B4-BE49-F238E27FC236}">
                <a16:creationId xmlns:a16="http://schemas.microsoft.com/office/drawing/2014/main" id="{A05A38F6-049C-FDE5-97F1-4869658EFD97}"/>
              </a:ext>
            </a:extLst>
          </p:cNvPr>
          <p:cNvPicPr>
            <a:picLocks noGrp="1" noChangeAspect="1"/>
          </p:cNvPicPr>
          <p:nvPr>
            <p:ph idx="1"/>
          </p:nvPr>
        </p:nvPicPr>
        <p:blipFill>
          <a:blip r:embed="rId2"/>
          <a:stretch>
            <a:fillRect/>
          </a:stretch>
        </p:blipFill>
        <p:spPr>
          <a:xfrm>
            <a:off x="1068193" y="1368425"/>
            <a:ext cx="10055613" cy="4351338"/>
          </a:xfrm>
        </p:spPr>
      </p:pic>
      <p:sp>
        <p:nvSpPr>
          <p:cNvPr id="6" name="TextBox 5">
            <a:extLst>
              <a:ext uri="{FF2B5EF4-FFF2-40B4-BE49-F238E27FC236}">
                <a16:creationId xmlns:a16="http://schemas.microsoft.com/office/drawing/2014/main" id="{C48B9A06-1E87-B14C-1CBD-C8F2B0C22EBD}"/>
              </a:ext>
            </a:extLst>
          </p:cNvPr>
          <p:cNvSpPr txBox="1"/>
          <p:nvPr/>
        </p:nvSpPr>
        <p:spPr>
          <a:xfrm>
            <a:off x="544286" y="6019800"/>
            <a:ext cx="11397343" cy="369332"/>
          </a:xfrm>
          <a:prstGeom prst="rect">
            <a:avLst/>
          </a:prstGeom>
          <a:noFill/>
        </p:spPr>
        <p:txBody>
          <a:bodyPr wrap="square" rtlCol="0">
            <a:spAutoFit/>
          </a:bodyPr>
          <a:lstStyle/>
          <a:p>
            <a:r>
              <a:rPr lang="en-US" dirty="0"/>
              <a:t>As over time more customers preferred C.O.D as you can see the increase in use of C.O.D in above graph.</a:t>
            </a:r>
            <a:endParaRPr lang="en-IN" dirty="0"/>
          </a:p>
        </p:txBody>
      </p:sp>
    </p:spTree>
    <p:extLst>
      <p:ext uri="{BB962C8B-B14F-4D97-AF65-F5344CB8AC3E}">
        <p14:creationId xmlns:p14="http://schemas.microsoft.com/office/powerpoint/2010/main" val="835655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9CC460B-C15D-1416-160E-C2E5108AFCD6}"/>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sz="2800" kern="1200">
                <a:solidFill>
                  <a:schemeClr val="tx1"/>
                </a:solidFill>
                <a:latin typeface="+mj-lt"/>
                <a:ea typeface="+mj-ea"/>
                <a:cs typeface="+mj-cs"/>
              </a:rPr>
              <a:t>Question-6</a:t>
            </a:r>
          </a:p>
        </p:txBody>
      </p:sp>
      <p:sp>
        <p:nvSpPr>
          <p:cNvPr id="17" name="Rectangle 16">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BD24F469-1789-37E0-2B8D-039C895EF778}"/>
              </a:ext>
            </a:extLst>
          </p:cNvPr>
          <p:cNvSpPr txBox="1"/>
          <p:nvPr/>
        </p:nvSpPr>
        <p:spPr>
          <a:xfrm>
            <a:off x="371094" y="2718054"/>
            <a:ext cx="3438906" cy="3207258"/>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700"/>
              <a:t>As the techs required increases the Average partscost is also getting increased. So we can say that the more the techs required the more the partscost will be</a:t>
            </a:r>
          </a:p>
        </p:txBody>
      </p:sp>
      <p:pic>
        <p:nvPicPr>
          <p:cNvPr id="5" name="Content Placeholder 4">
            <a:extLst>
              <a:ext uri="{FF2B5EF4-FFF2-40B4-BE49-F238E27FC236}">
                <a16:creationId xmlns:a16="http://schemas.microsoft.com/office/drawing/2014/main" id="{91715EB9-2C8C-59A4-94B6-818AAA0AAB55}"/>
              </a:ext>
            </a:extLst>
          </p:cNvPr>
          <p:cNvPicPr>
            <a:picLocks noGrp="1" noChangeAspect="1"/>
          </p:cNvPicPr>
          <p:nvPr>
            <p:ph idx="1"/>
          </p:nvPr>
        </p:nvPicPr>
        <p:blipFill>
          <a:blip r:embed="rId2"/>
          <a:stretch>
            <a:fillRect/>
          </a:stretch>
        </p:blipFill>
        <p:spPr>
          <a:xfrm>
            <a:off x="4901184" y="1444552"/>
            <a:ext cx="6922008" cy="4069479"/>
          </a:xfrm>
          <a:prstGeom prst="rect">
            <a:avLst/>
          </a:prstGeom>
        </p:spPr>
      </p:pic>
    </p:spTree>
    <p:extLst>
      <p:ext uri="{BB962C8B-B14F-4D97-AF65-F5344CB8AC3E}">
        <p14:creationId xmlns:p14="http://schemas.microsoft.com/office/powerpoint/2010/main" val="2265891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6501F-4C48-068B-B46A-904CDB77D6B2}"/>
              </a:ext>
            </a:extLst>
          </p:cNvPr>
          <p:cNvSpPr>
            <a:spLocks noGrp="1"/>
          </p:cNvSpPr>
          <p:nvPr>
            <p:ph type="title"/>
          </p:nvPr>
        </p:nvSpPr>
        <p:spPr/>
        <p:txBody>
          <a:bodyPr/>
          <a:lstStyle/>
          <a:p>
            <a:r>
              <a:rPr lang="en-US" dirty="0"/>
              <a:t>Question-7</a:t>
            </a:r>
            <a:endParaRPr lang="en-IN" dirty="0"/>
          </a:p>
        </p:txBody>
      </p:sp>
      <p:pic>
        <p:nvPicPr>
          <p:cNvPr id="11" name="Content Placeholder 10">
            <a:extLst>
              <a:ext uri="{FF2B5EF4-FFF2-40B4-BE49-F238E27FC236}">
                <a16:creationId xmlns:a16="http://schemas.microsoft.com/office/drawing/2014/main" id="{272271BD-7ED2-DED0-D12A-CF165A5F0151}"/>
              </a:ext>
            </a:extLst>
          </p:cNvPr>
          <p:cNvPicPr>
            <a:picLocks noGrp="1" noChangeAspect="1"/>
          </p:cNvPicPr>
          <p:nvPr>
            <p:ph idx="1"/>
          </p:nvPr>
        </p:nvPicPr>
        <p:blipFill>
          <a:blip r:embed="rId2"/>
          <a:stretch>
            <a:fillRect/>
          </a:stretch>
        </p:blipFill>
        <p:spPr>
          <a:xfrm>
            <a:off x="2107773" y="1690688"/>
            <a:ext cx="8259484" cy="4351338"/>
          </a:xfrm>
        </p:spPr>
      </p:pic>
    </p:spTree>
    <p:extLst>
      <p:ext uri="{BB962C8B-B14F-4D97-AF65-F5344CB8AC3E}">
        <p14:creationId xmlns:p14="http://schemas.microsoft.com/office/powerpoint/2010/main" val="912604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AE695F-3637-5869-2995-C0A7DAEA75E1}"/>
              </a:ext>
            </a:extLst>
          </p:cNvPr>
          <p:cNvSpPr>
            <a:spLocks noGrp="1"/>
          </p:cNvSpPr>
          <p:nvPr>
            <p:ph type="title"/>
          </p:nvPr>
        </p:nvSpPr>
        <p:spPr>
          <a:xfrm>
            <a:off x="640080" y="329184"/>
            <a:ext cx="6894576" cy="1783080"/>
          </a:xfrm>
        </p:spPr>
        <p:txBody>
          <a:bodyPr vert="horz" lIns="91440" tIns="45720" rIns="91440" bIns="45720" rtlCol="0" anchor="b">
            <a:normAutofit/>
          </a:bodyPr>
          <a:lstStyle/>
          <a:p>
            <a:r>
              <a:rPr lang="en-US" sz="5400" dirty="0"/>
              <a:t>Question-8</a:t>
            </a:r>
          </a:p>
        </p:txBody>
      </p:sp>
      <p:sp>
        <p:nvSpPr>
          <p:cNvPr id="15"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3FEC700-92FB-145B-D9D3-4D8E2CB8AB05}"/>
              </a:ext>
            </a:extLst>
          </p:cNvPr>
          <p:cNvSpPr txBox="1"/>
          <p:nvPr/>
        </p:nvSpPr>
        <p:spPr>
          <a:xfrm>
            <a:off x="640080" y="2706624"/>
            <a:ext cx="6894576" cy="3483864"/>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200" dirty="0"/>
              <a:t>Word orders with warranty </a:t>
            </a:r>
            <a:r>
              <a:rPr lang="en-US" sz="2200" dirty="0" err="1"/>
              <a:t>labour</a:t>
            </a:r>
            <a:r>
              <a:rPr lang="en-US" sz="2200" dirty="0"/>
              <a:t> have only payment type of Warranty. Where as, word orders without </a:t>
            </a:r>
            <a:r>
              <a:rPr lang="en-US" sz="2200" dirty="0" err="1"/>
              <a:t>WtyLbr</a:t>
            </a:r>
            <a:r>
              <a:rPr lang="en-US" sz="2200" dirty="0"/>
              <a:t> have done payments with </a:t>
            </a:r>
            <a:r>
              <a:rPr lang="en-US" sz="2200" dirty="0" err="1"/>
              <a:t>Account,C.O.D,Credit,P.O</a:t>
            </a:r>
            <a:r>
              <a:rPr lang="en-US" sz="2200" dirty="0"/>
              <a:t>.    </a:t>
            </a:r>
          </a:p>
        </p:txBody>
      </p:sp>
      <p:pic>
        <p:nvPicPr>
          <p:cNvPr id="7" name="Picture 6">
            <a:extLst>
              <a:ext uri="{FF2B5EF4-FFF2-40B4-BE49-F238E27FC236}">
                <a16:creationId xmlns:a16="http://schemas.microsoft.com/office/drawing/2014/main" id="{2236D9B8-4063-0EA6-57E3-7B159097D3E3}"/>
              </a:ext>
            </a:extLst>
          </p:cNvPr>
          <p:cNvPicPr>
            <a:picLocks noChangeAspect="1"/>
          </p:cNvPicPr>
          <p:nvPr/>
        </p:nvPicPr>
        <p:blipFill>
          <a:blip r:embed="rId2"/>
          <a:stretch>
            <a:fillRect/>
          </a:stretch>
        </p:blipFill>
        <p:spPr>
          <a:xfrm>
            <a:off x="7863840" y="796707"/>
            <a:ext cx="4014216" cy="2494920"/>
          </a:xfrm>
          <a:prstGeom prst="rect">
            <a:avLst/>
          </a:prstGeom>
        </p:spPr>
      </p:pic>
      <p:pic>
        <p:nvPicPr>
          <p:cNvPr id="5" name="Content Placeholder 4">
            <a:extLst>
              <a:ext uri="{FF2B5EF4-FFF2-40B4-BE49-F238E27FC236}">
                <a16:creationId xmlns:a16="http://schemas.microsoft.com/office/drawing/2014/main" id="{9C4F2BFC-C835-B088-9060-EA3BC7093FE5}"/>
              </a:ext>
            </a:extLst>
          </p:cNvPr>
          <p:cNvPicPr>
            <a:picLocks noGrp="1" noChangeAspect="1"/>
          </p:cNvPicPr>
          <p:nvPr>
            <p:ph idx="1"/>
          </p:nvPr>
        </p:nvPicPr>
        <p:blipFill>
          <a:blip r:embed="rId3"/>
          <a:stretch>
            <a:fillRect/>
          </a:stretch>
        </p:blipFill>
        <p:spPr>
          <a:xfrm>
            <a:off x="8006922" y="4079193"/>
            <a:ext cx="3709763" cy="2176272"/>
          </a:xfrm>
          <a:prstGeom prst="rect">
            <a:avLst/>
          </a:prstGeom>
        </p:spPr>
      </p:pic>
    </p:spTree>
    <p:extLst>
      <p:ext uri="{BB962C8B-B14F-4D97-AF65-F5344CB8AC3E}">
        <p14:creationId xmlns:p14="http://schemas.microsoft.com/office/powerpoint/2010/main" val="38679032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118</TotalTime>
  <Words>210</Words>
  <Application>Microsoft Office PowerPoint</Application>
  <PresentationFormat>Widescreen</PresentationFormat>
  <Paragraphs>17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Aptos Display</vt:lpstr>
      <vt:lpstr>Arial</vt:lpstr>
      <vt:lpstr>Calibri</vt:lpstr>
      <vt:lpstr>Office Theme</vt:lpstr>
      <vt:lpstr>Excel Final Assessment</vt:lpstr>
      <vt:lpstr>Question-1</vt:lpstr>
      <vt:lpstr>Question-2</vt:lpstr>
      <vt:lpstr>Question-3</vt:lpstr>
      <vt:lpstr>Question-4</vt:lpstr>
      <vt:lpstr>Question-5</vt:lpstr>
      <vt:lpstr>Question-6</vt:lpstr>
      <vt:lpstr>Question-7</vt:lpstr>
      <vt:lpstr>Question-8</vt:lpstr>
      <vt:lpstr>Dashboard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Excel Final Assessment</dc:title>
  <dc:creator>Nagamahesh G</dc:creator>
  <cp:lastModifiedBy>Nagamahesh G</cp:lastModifiedBy>
  <cp:revision>1</cp:revision>
  <dcterms:created xsi:type="dcterms:W3CDTF">2024-04-02T09:22:53Z</dcterms:created>
  <dcterms:modified xsi:type="dcterms:W3CDTF">2024-04-02T11:20:58Z</dcterms:modified>
</cp:coreProperties>
</file>