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613B-E29A-6CBD-1A97-648A39A2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84374-0ED5-EA2E-63A4-618AAF91E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9B640-B8B2-F9B5-090E-887B58DF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6274-8F16-490C-B36F-59DAF1B91ED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60BC7-F630-D64E-D7AA-DE46AD80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8C720-8DBA-4E45-C8D1-DDE06376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7D69-895D-4ED8-8FD6-98AB8E12D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2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A22C-2498-BC90-5186-3680CEF6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238AF-B5C4-1A0E-198B-7B0170F4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C47C-0837-AF00-E2F1-6310A9C2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6274-8F16-490C-B36F-59DAF1B91ED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A478-DA65-A189-18C5-A01BBDCA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037D-A679-FA6F-9025-054140CD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7D69-895D-4ED8-8FD6-98AB8E12D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8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05151-95BE-BE1B-7D3B-E1FA491A1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0A032-D52E-13B0-9D57-FEDEDD457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5904-2F0C-6ADD-0537-6EB2CAE3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6274-8F16-490C-B36F-59DAF1B91ED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949E-91B1-10B3-33C3-E8FCE6B5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80FCC-3E66-C9B0-3DAF-980B6599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7D69-895D-4ED8-8FD6-98AB8E12D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3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1B43-DCEE-61B2-CA0F-216C6BA0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F7445-A0BE-A0A4-CE23-F6A76E6B9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B85D6-274A-C11A-8B78-9D3A7173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6274-8F16-490C-B36F-59DAF1B91ED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149DC-8478-DF7E-E314-6365DD75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C7DAA-7E1D-6403-1B79-E80816E6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7D69-895D-4ED8-8FD6-98AB8E12D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67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911A-43C6-2C3A-3215-572587D8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AB8DA-4C4D-492E-D7A2-059DBED2A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38D6-B52D-A4AF-7055-FC834C8A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6274-8F16-490C-B36F-59DAF1B91ED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92B3C-EB94-D354-5EC9-702788F0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6014-FB48-DF63-CC42-61093BBA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7D69-895D-4ED8-8FD6-98AB8E12D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98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7687-B54C-ECF3-E73E-D9C06558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5250-6DEA-2D21-93DC-47B137BCE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CF142-A8F6-45C2-644A-54C3F33C9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DD8CD-A7C5-28DF-8B35-E7503C2A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6274-8F16-490C-B36F-59DAF1B91ED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857A4-A577-0056-ABB1-4592D0D6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FCC7B-11F2-CB1D-A38E-B8C47604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7D69-895D-4ED8-8FD6-98AB8E12D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78D0-0B3B-2CE2-7E8A-0B45B5369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7B157-0513-7E3A-A678-6D6547DB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D63B5-51FB-9DA9-771D-B4BBC520D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086B0-4785-83A6-7606-FFD661632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1A07C-1B29-C9B9-91CE-0B28C5ECB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7240A-BA3C-37BC-B913-008ECFA8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6274-8F16-490C-B36F-59DAF1B91ED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9894E-8785-4B28-705E-3D08D94D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F12D2-C5C5-6D5C-9F84-481C70F2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7D69-895D-4ED8-8FD6-98AB8E12D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99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BC15-E8F5-820F-7AB8-769D23C8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55F8C-A7D2-8012-C67B-A604B89B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6274-8F16-490C-B36F-59DAF1B91ED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ADB4D-D6FC-277D-2AED-36C4CDBF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54C0B-D812-C714-39DC-706D774C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7D69-895D-4ED8-8FD6-98AB8E12D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48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65324-50D6-13FD-6F29-191F4619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6274-8F16-490C-B36F-59DAF1B91ED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59DE6-8D69-8E6C-1382-98C08D34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8D0D9-55B3-143E-D9C3-A2430BEC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7D69-895D-4ED8-8FD6-98AB8E12D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96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2595-4D42-06FC-F9F7-F3A98D4C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94115-1E4E-C0A1-5900-B13B571B1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5F6A0-BC97-AB6F-BFDC-0231CE3E0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164F3-51A9-47DC-435F-361F1333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6274-8F16-490C-B36F-59DAF1B91ED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D3A61-A7B8-1436-7FC0-490E579A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7A677-7E31-78FB-C8D0-43A597EB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7D69-895D-4ED8-8FD6-98AB8E12D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78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BFB5-9DF1-0060-5FE7-319CC79C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4625D-E7FB-0830-71F0-151A99571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DD5B8-CB39-0CEF-E1EB-CC16744B2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C00B8-6677-56E8-6C4C-1393585B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6274-8F16-490C-B36F-59DAF1B91ED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8B521-F272-0738-2B68-9DB0E899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11A8A-6E6F-DADB-13A7-33B6AC2D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7D69-895D-4ED8-8FD6-98AB8E12D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39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5D3EC-47BF-B6C3-A1E0-200013E6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3F746-4B5E-B947-4676-EDC633AAB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8DF31-AEC9-6E76-6D81-95D98E09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86274-8F16-490C-B36F-59DAF1B91ED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BF1E5-204E-F202-B47B-405AB9C3D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6CCE-4107-0344-3AE2-ED2944131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BC7D69-895D-4ED8-8FD6-98AB8E12D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06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86D9-A362-152A-22C7-C7BE197F9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F35B8-A891-4BDD-A752-DCB9412C4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 Naga Mahesh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4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61640-7643-5A20-2AA2-F11085E0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Question-10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96481-DAD8-2300-1213-058F05971FF8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Insight: There has been an increase in hires over the past years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F60218-F8B9-3E41-65C6-BAFFEB685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6387" y="625684"/>
            <a:ext cx="5404773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4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7DE6B-B22B-EA51-FE0F-3A00083A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Question-1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15AA-F355-A083-7212-E13DAC250D1B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Insight: both the genders have diverse ethnicity profiles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2650D-92BB-3A34-C6CB-170DF9CE7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975" y="2734056"/>
            <a:ext cx="7220442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B3CB1-B78E-BE7A-5816-98AB7C71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Question- 3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13843-23D3-E93A-9327-6576BB7C50A4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Insight: There’s an significant difference between Marketing and IT departments. Marketing, Accounting, Finance departments have slight difference in their average salaries. That goes same for HR, Sales, Engineering.</a:t>
            </a:r>
          </a:p>
        </p:txBody>
      </p:sp>
      <p:pic>
        <p:nvPicPr>
          <p:cNvPr id="5" name="Content Placeholder 4" descr="A yellow and blue chart&#10;&#10;Description automatically generated">
            <a:extLst>
              <a:ext uri="{FF2B5EF4-FFF2-40B4-BE49-F238E27FC236}">
                <a16:creationId xmlns:a16="http://schemas.microsoft.com/office/drawing/2014/main" id="{2626AF5A-6299-CFCE-E16A-4BC6A6F09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184" y="1177516"/>
            <a:ext cx="6922008" cy="460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3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6DE7C-C1EC-2194-B036-3EBB21F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- 4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EC87A9-493A-0352-2A04-7CC09ECF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Insight: United states has the highest number of employees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A63B3A-A3CA-F7E4-4E02-73F55807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2010335"/>
            <a:ext cx="6922008" cy="29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5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76C03-F4BA-D27E-FE6C-0844CB6B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Question-5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1CDF1-A977-9846-430C-A9B20BA20C6A}"/>
              </a:ext>
            </a:extLst>
          </p:cNvPr>
          <p:cNvSpPr txBox="1"/>
          <p:nvPr/>
        </p:nvSpPr>
        <p:spPr>
          <a:xfrm>
            <a:off x="6590966" y="3428999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Insight: 50-59 range 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67256C-2F0D-A6DE-7496-72179F2C6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70" y="2045418"/>
            <a:ext cx="4141760" cy="3681564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003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1F108D-1A97-4116-9C32-E0CD6F62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06DA6-7329-6E53-3EA9-8E9D70C4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35" y="854168"/>
            <a:ext cx="3527117" cy="2665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- 6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B171C-C6EE-C48F-8F76-AFDAA2BB6110}"/>
              </a:ext>
            </a:extLst>
          </p:cNvPr>
          <p:cNvSpPr txBox="1"/>
          <p:nvPr/>
        </p:nvSpPr>
        <p:spPr>
          <a:xfrm>
            <a:off x="793935" y="3611925"/>
            <a:ext cx="3527117" cy="241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Insight: The average bonus percentage given to employees is 8.87%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76E0C7-D588-440B-8F4A-876392DB7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436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DEA8D4-D640-4088-B589-8760DC702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655" y="854168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4BD4C-0E01-AA9E-849F-C04CFCBC1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0685" y="1851273"/>
            <a:ext cx="6595293" cy="32566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8A22B1-9011-459B-BCED-99F879F1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655" y="6022991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7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0BDB-3F07-D7CF-1367-F2335DC1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Question-7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A29D8-A57C-1817-D704-DB37BBB24BC4}"/>
              </a:ext>
            </a:extLst>
          </p:cNvPr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Insight: The most frequently occurred job title is Director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AF78B19-45DB-887A-9BE9-6CD5DDD67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2306" y="741391"/>
            <a:ext cx="6060077" cy="53845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06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1EC-2CB8-FBEC-A3D6-4ECFB67F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36239-9AC1-3730-C41F-F32FC1359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Insight: There is no feedback or reasons available given in the data  but By observing the data you can conclude say bonus could be one of the reason for employee exit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6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0EAA2-3D5A-F6FC-40CF-ACE38FAB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Question-9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BFC1F-98D8-AA85-2720-49E8238F259A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Insight: IT,HR,SALES departments are slightly diverse in ethnicity as compared to other departments.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E2C5E-0669-3582-AB20-8CEB63D9C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738" y="2734056"/>
            <a:ext cx="8294916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165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Case Study</vt:lpstr>
      <vt:lpstr>Question-1</vt:lpstr>
      <vt:lpstr>Question- 3</vt:lpstr>
      <vt:lpstr>Question - 4</vt:lpstr>
      <vt:lpstr>Question-5</vt:lpstr>
      <vt:lpstr>Question - 6</vt:lpstr>
      <vt:lpstr>Question-7</vt:lpstr>
      <vt:lpstr>Question-8</vt:lpstr>
      <vt:lpstr>Question-9</vt:lpstr>
      <vt:lpstr>Question-10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Nagamahesh G</dc:creator>
  <cp:lastModifiedBy>Nagamahesh G</cp:lastModifiedBy>
  <cp:revision>2</cp:revision>
  <dcterms:created xsi:type="dcterms:W3CDTF">2024-03-29T05:19:14Z</dcterms:created>
  <dcterms:modified xsi:type="dcterms:W3CDTF">2024-03-29T06:21:24Z</dcterms:modified>
</cp:coreProperties>
</file>