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06" r:id="rId5"/>
    <p:sldId id="307" r:id="rId6"/>
    <p:sldId id="316" r:id="rId7"/>
    <p:sldId id="317" r:id="rId8"/>
    <p:sldId id="309" r:id="rId9"/>
    <p:sldId id="314" r:id="rId10"/>
    <p:sldId id="318" r:id="rId11"/>
    <p:sldId id="319" r:id="rId12"/>
    <p:sldId id="320" r:id="rId13"/>
    <p:sldId id="312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6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FC8CEB-C80F-46BD-B99E-255BECA99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733F07-BCE0-4400-BC6B-726CE4E7F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DA13-F8D8-41D0-8E6B-471638B8BD96}" type="datetime1">
              <a:rPr lang="pt-BR" smtClean="0"/>
              <a:t>07/05/2023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68A428-68AB-4094-9470-9CAAA6137E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EA42BF-DF41-406A-B3D9-B3E053794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A895-E1A7-469B-8C31-C63ED8EFE9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9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70D-E53E-48B4-9550-11EF0B015998}" type="datetime1">
              <a:rPr lang="pt-BR" smtClean="0"/>
              <a:pPr/>
              <a:t>07/05/2023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1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97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6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57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91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55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79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65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71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á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6" name="Elemento 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1" name="Espaço Reservado par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30" name="Espaço Reservado par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8" name="Elemento 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0" name="Elemento 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do Slide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1" name="Elemento 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23" name="Elemento 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lemento 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7" name="Elemento 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9" name="Elemento 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lemento 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5" name="Elemento 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6" name="Elemento 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7" name="Elemento 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3" name="Elemento 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Elemento 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1" name="Elemento 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2" name="Elemento 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  <p:sp>
        <p:nvSpPr>
          <p:cNvPr id="14" name="Elemento 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hyperlink" Target="https://github.com/Jamielly/LocadoradeAutomoveis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Locadora de Veículos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Jamielly Reis </a:t>
            </a:r>
          </a:p>
          <a:p>
            <a:pPr rtl="0"/>
            <a:r>
              <a:rPr lang="pt-BR" sz="2000" dirty="0">
                <a:solidFill>
                  <a:schemeClr val="bg1"/>
                </a:solidFill>
              </a:rPr>
              <a:t>Natasha </a:t>
            </a:r>
            <a:r>
              <a:rPr lang="pt-BR" sz="2000" dirty="0" err="1">
                <a:solidFill>
                  <a:schemeClr val="bg1"/>
                </a:solidFill>
              </a:rPr>
              <a:t>Rampinelli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2/5/2023</a:t>
            </a:r>
          </a:p>
          <a:p>
            <a:pPr rtl="0"/>
            <a:endParaRPr lang="pt-BR" dirty="0"/>
          </a:p>
        </p:txBody>
      </p:sp>
      <p:sp>
        <p:nvSpPr>
          <p:cNvPr id="24" name="Espaço Reservado para o Número do Slid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Locadora de automóveis</a:t>
            </a:r>
          </a:p>
        </p:txBody>
      </p:sp>
      <p:pic>
        <p:nvPicPr>
          <p:cNvPr id="9" name="Espaço Reservado para Imagem 8" descr="montanhas no pôr do sol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ço Reservado para Imagem 10" descr="montanhas no pôr do sol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>
          <a:xfrm>
            <a:off x="3513212" y="1702267"/>
            <a:ext cx="2290065" cy="2273502"/>
          </a:xfr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Obrigada!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4519" y="3121371"/>
            <a:ext cx="7012161" cy="112471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Jamielly Reis e Natasha </a:t>
            </a:r>
            <a:r>
              <a:rPr lang="pt-BR" dirty="0" err="1"/>
              <a:t>Rampinelli</a:t>
            </a:r>
            <a:endParaRPr lang="pt-BR" dirty="0"/>
          </a:p>
          <a:p>
            <a:pPr rtl="0"/>
            <a:r>
              <a:rPr lang="pt-BR" dirty="0">
                <a:hlinkClick r:id="rId5"/>
              </a:rPr>
              <a:t>https://github.com/Jamielly/LocadoradeAutomoveis</a:t>
            </a:r>
            <a:endParaRPr lang="pt-BR" dirty="0"/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15" name="Espaço Reservado para Imagem 14" descr="montanhas sob o céu na alvorada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/>
          <a:srcRect l="16" r="16"/>
          <a:stretch/>
        </p:blipFill>
        <p:spPr/>
      </p:pic>
      <p:pic>
        <p:nvPicPr>
          <p:cNvPr id="13" name="Espaço Reservado para Imagem 12" descr="montanhas no céu noturno imediatamente antes da alvorada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+mn-lt"/>
              </a:rPr>
              <a:t>Tópicos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pt-BR" dirty="0"/>
              <a:t>Sobre o tema</a:t>
            </a:r>
          </a:p>
          <a:p>
            <a:pPr algn="r" rtl="0"/>
            <a:r>
              <a:rPr lang="pt-BR" sz="1800" dirty="0">
                <a:solidFill>
                  <a:schemeClr val="bg1"/>
                </a:solidFill>
              </a:rPr>
              <a:t>Objetivos</a:t>
            </a:r>
          </a:p>
          <a:p>
            <a:pPr algn="r" rtl="0"/>
            <a:r>
              <a:rPr lang="pt-BR" dirty="0"/>
              <a:t>Proposta atual</a:t>
            </a:r>
          </a:p>
          <a:p>
            <a:pPr algn="r" rtl="0"/>
            <a:r>
              <a:rPr lang="pt-BR" sz="1800" dirty="0">
                <a:solidFill>
                  <a:schemeClr val="bg1"/>
                </a:solidFill>
              </a:rPr>
              <a:t>Proposta f</a:t>
            </a:r>
            <a:r>
              <a:rPr lang="pt-BR" dirty="0"/>
              <a:t>utura</a:t>
            </a:r>
          </a:p>
          <a:p>
            <a:pPr algn="r" rtl="0"/>
            <a:r>
              <a:rPr lang="pt-BR" dirty="0"/>
              <a:t>Benefícios</a:t>
            </a:r>
          </a:p>
          <a:p>
            <a:pPr algn="r" rtl="0"/>
            <a:endParaRPr lang="pt-BR" sz="1800" dirty="0">
              <a:solidFill>
                <a:schemeClr val="bg1"/>
              </a:solidFill>
            </a:endParaRPr>
          </a:p>
          <a:p>
            <a:pPr algn="r" rtl="0"/>
            <a:endParaRPr lang="pt-BR" dirty="0"/>
          </a:p>
        </p:txBody>
      </p:sp>
      <p:pic>
        <p:nvPicPr>
          <p:cNvPr id="6" name="Espaço Reservado para Imagem 5" descr="montanhas no pôr do sol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dirty="0"/>
              <a:t>2/5/2023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Locadora de Automóveis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C82E444-EF86-F558-E2E2-EC7E4589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4" y="626814"/>
            <a:ext cx="11816552" cy="56043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D9DCBB-DB1D-16D7-2832-9D73FFE291E7}"/>
              </a:ext>
            </a:extLst>
          </p:cNvPr>
          <p:cNvSpPr txBox="1"/>
          <p:nvPr/>
        </p:nvSpPr>
        <p:spPr>
          <a:xfrm>
            <a:off x="187724" y="178911"/>
            <a:ext cx="4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TELA INICIAL</a:t>
            </a:r>
          </a:p>
        </p:txBody>
      </p:sp>
    </p:spTree>
    <p:extLst>
      <p:ext uri="{BB962C8B-B14F-4D97-AF65-F5344CB8AC3E}">
        <p14:creationId xmlns:p14="http://schemas.microsoft.com/office/powerpoint/2010/main" val="140560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A7C96C-DF95-2891-BC4C-0074D064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3" y="904522"/>
            <a:ext cx="1109817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261285-F9C3-2CB1-F8CD-60AD31AF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3" y="245062"/>
            <a:ext cx="6030167" cy="60968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5B805D8-C22E-4041-B928-4A96B318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704" y="221247"/>
            <a:ext cx="4610743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74AA2A-948C-19F7-C02C-4600CD94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79" y="524527"/>
            <a:ext cx="11365841" cy="536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5B2EA5-200F-F8B1-F495-AC87288BF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51" y="659528"/>
            <a:ext cx="4869753" cy="5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1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61402B5-C90B-E0D6-2AB1-E2E6EC097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728285"/>
            <a:ext cx="1138396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CC2004-AA1B-238E-1507-075ABA3D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4" y="1085523"/>
            <a:ext cx="1100291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9665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5_TF89338750_Win32" id="{1CB48142-8517-4003-B668-CE7E661AA971}" vid="{B3AC07E0-17CA-4DA2-9021-6D13D4C7D87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{332B8BB2-6F89-4EE4-8ADB-FD506F8D30F1}tf89338750_win32</Template>
  <TotalTime>474</TotalTime>
  <Words>55</Words>
  <Application>Microsoft Office PowerPoint</Application>
  <PresentationFormat>Widescreen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GradientUnivers</vt:lpstr>
      <vt:lpstr>Locadora de Veículos  </vt:lpstr>
      <vt:lpstr>Tópicos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Locadora de Veículos  </dc:title>
  <dc:creator>jamielly silva dos reis</dc:creator>
  <cp:lastModifiedBy>JAMIELLY SILVA DOS REIS</cp:lastModifiedBy>
  <cp:revision>5</cp:revision>
  <dcterms:created xsi:type="dcterms:W3CDTF">2023-05-01T15:37:55Z</dcterms:created>
  <dcterms:modified xsi:type="dcterms:W3CDTF">2023-05-07T22:26:08Z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