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74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</a:p>
        </p:txBody>
      </p:sp>
      <p:sp>
        <p:nvSpPr>
          <p:cNvPr id="518" name="Shape 51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0" name="Shape 52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distribution most aligned with OLS/Linear Regression?</a:t>
            </a: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statsmodels library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the “S” shape we expect?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</a:p>
        </p:txBody>
      </p:sp>
      <p:sp>
        <p:nvSpPr>
          <p:cNvPr id="615" name="Shape 6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16" name="Shape 6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17" name="Shape 6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18" name="Shape 6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lang="en-US" sz="280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lang="en-US" sz="280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5" name="Shape 6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2" y="4027487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7" y="3962512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87" y="3979862"/>
            <a:ext cx="5838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2" y="3484562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2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7" y="2874962"/>
            <a:ext cx="5381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6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81" name="Shape 781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88" name="Shape 788" descr="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95" name="Shape 795" descr="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9" name="Shape 809" descr="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For each of the following examples: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46" name="Shape 84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58" name="Shape 85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46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lang="en-US" sz="2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913" name="Shape 91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26" name="Shape 92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956" name="Shape 9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59" name="Shape 95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60" name="Shape 96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2740</Words>
  <Application>Microsoft Macintosh PowerPoint</Application>
  <PresentationFormat>Custom</PresentationFormat>
  <Paragraphs>418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Merriweather Sans</vt:lpstr>
      <vt:lpstr>Oswald</vt:lpstr>
      <vt:lpstr>Georgia</vt:lpstr>
      <vt:lpstr>Consolas</vt:lpstr>
      <vt:lpstr>Impact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</cp:revision>
  <dcterms:modified xsi:type="dcterms:W3CDTF">2017-03-10T02:00:29Z</dcterms:modified>
</cp:coreProperties>
</file>