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3"/>
  </p:notesMasterIdLst>
  <p:sldIdLst>
    <p:sldId id="259" r:id="rId2"/>
    <p:sldId id="325" r:id="rId3"/>
    <p:sldId id="324" r:id="rId4"/>
    <p:sldId id="262" r:id="rId5"/>
    <p:sldId id="260" r:id="rId6"/>
    <p:sldId id="265" r:id="rId7"/>
    <p:sldId id="266" r:id="rId8"/>
    <p:sldId id="267" r:id="rId9"/>
    <p:sldId id="268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2" r:id="rId5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12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088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Fitting Linear Models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In-Class Assignment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168300"/>
            <a:ext cx="11734800" cy="5716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Open up starter code 5 and complete final exercise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874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</p:spTree>
    <p:extLst>
      <p:ext uri="{BB962C8B-B14F-4D97-AF65-F5344CB8AC3E}">
        <p14:creationId xmlns:p14="http://schemas.microsoft.com/office/powerpoint/2010/main" val="4945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0" y="158553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Goodness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tatistical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significance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features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Interpret a coefficient of 0.5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Residuals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LINEAR MODELS AND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6009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import 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 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['registered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x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[['temp', 'hum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']]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().fit(x, y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1628</Words>
  <Application>Microsoft Macintosh PowerPoint</Application>
  <PresentationFormat>Custom</PresentationFormat>
  <Paragraphs>315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Consolas</vt:lpstr>
      <vt:lpstr>Georgia</vt:lpstr>
      <vt:lpstr>Impact</vt:lpstr>
      <vt:lpstr>Merriweather Sans</vt:lpstr>
      <vt:lpstr>Oswald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127</cp:revision>
  <dcterms:modified xsi:type="dcterms:W3CDTF">2017-03-04T19:18:29Z</dcterms:modified>
</cp:coreProperties>
</file>