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60"/>
  </p:notesMasterIdLst>
  <p:sldIdLst>
    <p:sldId id="259" r:id="rId2"/>
    <p:sldId id="335" r:id="rId3"/>
    <p:sldId id="323" r:id="rId4"/>
    <p:sldId id="325" r:id="rId5"/>
    <p:sldId id="327" r:id="rId6"/>
    <p:sldId id="324" r:id="rId7"/>
    <p:sldId id="329" r:id="rId8"/>
    <p:sldId id="330" r:id="rId9"/>
    <p:sldId id="331" r:id="rId10"/>
    <p:sldId id="332" r:id="rId11"/>
    <p:sldId id="333" r:id="rId12"/>
    <p:sldId id="334" r:id="rId13"/>
    <p:sldId id="265" r:id="rId14"/>
    <p:sldId id="266" r:id="rId15"/>
    <p:sldId id="267" r:id="rId16"/>
    <p:sldId id="268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22" r:id="rId5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2"/>
    <p:restoredTop sz="94611"/>
  </p:normalViewPr>
  <p:slideViewPr>
    <p:cSldViewPr snapToGrid="0" snapToObjects="1">
      <p:cViewPr varScale="1">
        <p:scale>
          <a:sx n="65" d="100"/>
          <a:sy n="65" d="100"/>
        </p:scale>
        <p:origin x="24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3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29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304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02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164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63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4153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209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5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31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EVALUTATING MODEL FIT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4)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	Training Set 						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4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7798449" y="5013437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5" name="Left Arrow 14"/>
          <p:cNvSpPr/>
          <p:nvPr/>
        </p:nvSpPr>
        <p:spPr>
          <a:xfrm rot="7284325">
            <a:off x="6606664" y="5000237"/>
            <a:ext cx="1604038" cy="31202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02701" y="4661823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148570" y="2789757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12" name="Left Arrow 11"/>
          <p:cNvSpPr/>
          <p:nvPr/>
        </p:nvSpPr>
        <p:spPr>
          <a:xfrm rot="16200000">
            <a:off x="5612264" y="4881057"/>
            <a:ext cx="1347627" cy="3243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15" grpId="0" animBg="1"/>
      <p:bldP spid="17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YOU GET THE IDEA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184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599"/>
            <a:ext cx="10934148" cy="556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Let’s Fit a Ridge Regression on a huge dataset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Open up your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jupyter</a:t>
            </a:r>
            <a:r>
              <a:rPr lang="en-US" sz="2800" smtClean="0">
                <a:latin typeface="Arial" charset="0"/>
                <a:ea typeface="Arial" charset="0"/>
                <a:cs typeface="Arial" charset="0"/>
                <a:sym typeface="Georgia"/>
              </a:rPr>
              <a:t> notebook!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292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LINEAR MODELS AND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6009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import 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 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['registered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x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[['temp', 'hum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']]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().fit(x, y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13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431235"/>
            <a:ext cx="8535892" cy="5641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Today we’ll slow things down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We’ll go over topics like: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Evaluating Datasets </a:t>
            </a:r>
          </a:p>
          <a:p>
            <a:pPr marL="1574800" lvl="2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Training/Testing/Cross validation</a:t>
            </a:r>
          </a:p>
          <a:p>
            <a:pPr marL="1574800" lvl="2" indent="-457200">
              <a:buFont typeface="Arial" charset="0"/>
              <a:buChar char="•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Dummy variables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Then we’ll build a big Ridge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Reg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model in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012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EVALUATING DATA SETS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5" y="2756647"/>
            <a:ext cx="2178424" cy="3321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FULL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3294529" y="4417359"/>
            <a:ext cx="1585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80113" y="3812241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MODEL</a:t>
            </a:r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449660" y="2756647"/>
            <a:ext cx="2178424" cy="3321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data you’ve never seen before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8" idx="3"/>
            <a:endCxn id="11" idx="1"/>
          </p:cNvCxnSpPr>
          <p:nvPr/>
        </p:nvCxnSpPr>
        <p:spPr>
          <a:xfrm>
            <a:off x="7058537" y="4417359"/>
            <a:ext cx="139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6105" y="1313360"/>
            <a:ext cx="3764008" cy="582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116105" y="1871187"/>
            <a:ext cx="3764008" cy="582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6864076" y="1860079"/>
            <a:ext cx="3764008" cy="5829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 the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  <p:bldP spid="18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EVALUATIONS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10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828799"/>
            <a:ext cx="8535892" cy="524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u="sng" dirty="0" smtClean="0">
                <a:latin typeface="Arial" charset="0"/>
                <a:ea typeface="Arial" charset="0"/>
                <a:cs typeface="Arial" charset="0"/>
                <a:sym typeface="Georgia"/>
              </a:rPr>
              <a:t>PROBLEMS WITH THIS APPROACH: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Purpose of a model is to use it again! 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On a different dataset!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But how do we know those data will be comparable? 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What if there is some bias in our available data?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743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WHY NOT TEST THE MODEL FIRST?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5" y="2756648"/>
            <a:ext cx="2178424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3812241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MODEL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1116105" y="1313360"/>
            <a:ext cx="3764008" cy="582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116105" y="1871187"/>
            <a:ext cx="3764008" cy="582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16105" y="4439576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116105" y="2778864"/>
            <a:ext cx="2178424" cy="3321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58537" y="4439576"/>
            <a:ext cx="1428312" cy="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1"/>
          </p:cNvCxnSpPr>
          <p:nvPr/>
        </p:nvCxnSpPr>
        <p:spPr>
          <a:xfrm flipV="1">
            <a:off x="3294529" y="4417359"/>
            <a:ext cx="1585584" cy="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86849" y="6035976"/>
            <a:ext cx="3518453" cy="12022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data you’ve never seen before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969325" y="5011337"/>
            <a:ext cx="2517524" cy="162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2 0.02913 L 0.16394 0.12608 C 0.19787 0.14913 0.24707 0.15543 0.29687 0.14304 C 0.35302 0.12848 0.39697 0.09935 0.42602 0.06065 L 0.56726 -0.11218 " pathEditMode="relative" rAng="21120000" ptsTypes="A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67" y="2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9 0.00217 L 0.13867 0.01978 C 0.16736 0.02391 0.20996 0.02239 0.25439 0.01543 C 0.30481 0.00761 0.34473 -0.0037 0.37256 -0.01674 L 0.50598 -0.07631 " pathEditMode="relative" rAng="21300000" ptsTypes="A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2" y="-13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2 -0.01196 L 0.00012 0.116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13" grpId="0" animBg="1"/>
      <p:bldP spid="16" grpId="0" animBg="1"/>
      <p:bldP spid="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TRAINING VS TESTING SET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1" y="1292775"/>
            <a:ext cx="10278163" cy="57803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So we’ve got this great method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What are the drawbacks? 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What if the Training vs Test split has some bias to it?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	- Decrease accuracy in the new data!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	- But how can we reduce this sort of bias? </a:t>
            </a:r>
          </a:p>
        </p:txBody>
      </p:sp>
    </p:spTree>
    <p:extLst>
      <p:ext uri="{BB962C8B-B14F-4D97-AF65-F5344CB8AC3E}">
        <p14:creationId xmlns:p14="http://schemas.microsoft.com/office/powerpoint/2010/main" val="19972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1)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1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 rot="2321038">
            <a:off x="2127702" y="5591558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35000" y="2787634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4" name="Left Arrow 3"/>
          <p:cNvSpPr/>
          <p:nvPr/>
        </p:nvSpPr>
        <p:spPr>
          <a:xfrm rot="16200000">
            <a:off x="5306374" y="4948853"/>
            <a:ext cx="1347627" cy="3243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2256175">
            <a:off x="1983144" y="5306276"/>
            <a:ext cx="3282935" cy="320491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90184" y="4644496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0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2)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	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2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2322784" y="4812743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4" name="Left Arrow 3"/>
          <p:cNvSpPr/>
          <p:nvPr/>
        </p:nvSpPr>
        <p:spPr>
          <a:xfrm rot="16200000">
            <a:off x="5306374" y="4948853"/>
            <a:ext cx="1347627" cy="3243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4675956">
            <a:off x="4069587" y="4956548"/>
            <a:ext cx="1388686" cy="30900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90184" y="4644496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813424" y="2773826"/>
            <a:ext cx="2178424" cy="1663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2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3)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	Training Set 						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3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3372216" y="4650994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4" name="Left Arrow 3"/>
          <p:cNvSpPr/>
          <p:nvPr/>
        </p:nvSpPr>
        <p:spPr>
          <a:xfrm rot="18089685">
            <a:off x="6735215" y="4983442"/>
            <a:ext cx="1533965" cy="242917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5400000">
            <a:off x="5195499" y="4975293"/>
            <a:ext cx="1388686" cy="30900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14126" y="5058623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970146" y="2787418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0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1795</Words>
  <Application>Microsoft Macintosh PowerPoint</Application>
  <PresentationFormat>Custom</PresentationFormat>
  <Paragraphs>371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235</cp:revision>
  <dcterms:modified xsi:type="dcterms:W3CDTF">2017-03-08T00:07:00Z</dcterms:modified>
</cp:coreProperties>
</file>