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4374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[1] Allocation Strategy: Global optimum allocation algorithm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dirty="0"/>
              <a:t>Allocation Strategy: Greedy flights, hotel &amp; entertainments</a:t>
            </a:r>
            <a:endParaRPr lang="en-US" sz="1800" dirty="0"/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800" dirty="0" smtClean="0"/>
              <a:t>[1] Bidding Strategy: Bidding max two hotels per package at once</a:t>
            </a:r>
          </a:p>
          <a:p>
            <a:r>
              <a:rPr lang="en-US" sz="1800" dirty="0" smtClean="0"/>
              <a:t>[1] Estimating Prices: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[1] At what time to bid on each auction, and how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only changing 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119</TotalTime>
  <Words>140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Impact</vt:lpstr>
      <vt:lpstr>Arial</vt:lpstr>
      <vt:lpstr>Badge</vt:lpstr>
      <vt:lpstr>TAC  Agent</vt:lpstr>
      <vt:lpstr>Market Research</vt:lpstr>
      <vt:lpstr>References</vt:lpstr>
      <vt:lpstr>Main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2</cp:revision>
  <dcterms:created xsi:type="dcterms:W3CDTF">2015-11-02T12:43:59Z</dcterms:created>
  <dcterms:modified xsi:type="dcterms:W3CDTF">2015-11-02T14:43:20Z</dcterms:modified>
</cp:coreProperties>
</file>