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TAC </a:t>
            </a:r>
            <a:br>
              <a:rPr lang="en-US" dirty="0" smtClean="0"/>
            </a:br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6097950"/>
            <a:ext cx="8045373" cy="433479"/>
          </a:xfrm>
        </p:spPr>
        <p:txBody>
          <a:bodyPr>
            <a:normAutofit/>
          </a:bodyPr>
          <a:lstStyle/>
          <a:p>
            <a:r>
              <a:rPr lang="en-US" dirty="0" smtClean="0"/>
              <a:t>Fantastic holidays, </a:t>
            </a:r>
            <a:r>
              <a:rPr lang="en-US" dirty="0" err="1" smtClean="0"/>
              <a:t>reasonble</a:t>
            </a:r>
            <a:r>
              <a:rPr lang="en-US" dirty="0" smtClean="0"/>
              <a:t> prices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243746" y="113199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/>
              <a:t>Jw715 – Jamie Warburton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0079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</a:t>
            </a:r>
            <a:br>
              <a:rPr lang="en-US" dirty="0" smtClean="0"/>
            </a:br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Finding out about</a:t>
            </a:r>
          </a:p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[1] A. Greenwald, The First International Trading Agent Competition, 2000</a:t>
            </a:r>
          </a:p>
          <a:p>
            <a:r>
              <a:rPr lang="en-US" dirty="0"/>
              <a:t>[2] </a:t>
            </a:r>
            <a:r>
              <a:rPr lang="en-US" dirty="0" smtClean="0"/>
              <a:t>F. Oliveira, Strategic </a:t>
            </a:r>
            <a:r>
              <a:rPr lang="en-US" dirty="0"/>
              <a:t>Issues in Trading Agent Competition: </a:t>
            </a:r>
            <a:r>
              <a:rPr lang="en-US" dirty="0" smtClean="0"/>
              <a:t>TAC-Classic, Dec 2006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0015" y="1653870"/>
            <a:ext cx="6519553" cy="4913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 smtClean="0"/>
              <a:t>[1] </a:t>
            </a:r>
            <a:r>
              <a:rPr lang="en-US" sz="1800" b="1" dirty="0" smtClean="0"/>
              <a:t>Allocation Strategy</a:t>
            </a:r>
            <a:r>
              <a:rPr lang="en-US" sz="1800" dirty="0" smtClean="0"/>
              <a:t>: Global optimum allocation algorithm</a:t>
            </a:r>
          </a:p>
          <a:p>
            <a:pPr lvl="0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800" dirty="0" smtClean="0"/>
              <a:t>[2] </a:t>
            </a:r>
            <a:r>
              <a:rPr lang="en-US" sz="1800" b="1" dirty="0"/>
              <a:t>Allocation Strategy</a:t>
            </a:r>
            <a:r>
              <a:rPr lang="en-US" sz="1800" dirty="0"/>
              <a:t>: Greedy flights, hotel &amp; entertainments</a:t>
            </a:r>
            <a:endParaRPr lang="en-US" sz="1800" dirty="0"/>
          </a:p>
          <a:p>
            <a:pPr lvl="0" defTabSz="4572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1400" dirty="0"/>
              <a:t>	</a:t>
            </a:r>
            <a:r>
              <a:rPr lang="en-US" sz="1400" dirty="0" smtClean="0"/>
              <a:t>Hotels greedily based on estimated cost, ownership and utility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1400" dirty="0"/>
              <a:t>	</a:t>
            </a:r>
            <a:r>
              <a:rPr lang="en-US" sz="1400" dirty="0" smtClean="0"/>
              <a:t>Flights based on hotel allocation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1400" dirty="0"/>
              <a:t>	</a:t>
            </a:r>
            <a:r>
              <a:rPr lang="en-US" sz="1400" dirty="0" smtClean="0"/>
              <a:t>Entertainment greedily based on cost, ownership, utility and bid price</a:t>
            </a:r>
          </a:p>
          <a:p>
            <a:pPr lvl="0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800" dirty="0" smtClean="0"/>
              <a:t>[1] </a:t>
            </a:r>
            <a:r>
              <a:rPr lang="en-US" sz="1800" b="1" dirty="0" smtClean="0"/>
              <a:t>Bidding Strategy</a:t>
            </a:r>
            <a:r>
              <a:rPr lang="en-US" sz="1800" dirty="0" smtClean="0"/>
              <a:t>: Bidding max two hotels per package at once</a:t>
            </a:r>
          </a:p>
          <a:p>
            <a:r>
              <a:rPr lang="en-US" sz="1800" dirty="0" smtClean="0"/>
              <a:t>[1] </a:t>
            </a:r>
            <a:r>
              <a:rPr lang="en-US" sz="1800" b="1" dirty="0" smtClean="0"/>
              <a:t>Estimating Prices</a:t>
            </a:r>
            <a:r>
              <a:rPr lang="en-US" sz="1800" dirty="0" smtClean="0"/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400" dirty="0" smtClean="0"/>
              <a:t>Flights and Entertainment estimated cost - current listed price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Hotels estimated based on how price is increasing, and how many I need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[1] </a:t>
            </a:r>
            <a:r>
              <a:rPr lang="en-US" sz="1800" b="1" dirty="0" smtClean="0"/>
              <a:t>Bidding Strategy</a:t>
            </a:r>
            <a:r>
              <a:rPr lang="en-US" sz="1800" dirty="0" smtClean="0"/>
              <a:t>: What time to bid on each auction, and how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[2] </a:t>
            </a:r>
            <a:r>
              <a:rPr lang="en-US" sz="1800" b="1" dirty="0" smtClean="0"/>
              <a:t>Bidding Strategy</a:t>
            </a:r>
            <a:r>
              <a:rPr lang="en-US" sz="1800" dirty="0" smtClean="0"/>
              <a:t>: Early or deliberate bidding, or both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0016" y="161738"/>
            <a:ext cx="6246420" cy="1049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100" b="0" spc="200" dirty="0">
                <a:solidFill>
                  <a:srgbClr val="2A1A00"/>
                </a:solidFill>
                <a:latin typeface="Impact" panose="020B0806030902050204"/>
              </a:rPr>
              <a:t>Market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1678" y="1128451"/>
            <a:ext cx="478278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cap="all" spc="300" dirty="0" smtClean="0">
                <a:solidFill>
                  <a:srgbClr val="F8B323"/>
                </a:solidFill>
              </a:rPr>
              <a:t>Bidding strategy: Hotels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1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hotel types could lead to purchasing redundant hotels if out outbid</a:t>
            </a:r>
          </a:p>
          <a:p>
            <a:pPr lvl="1"/>
            <a:r>
              <a:rPr lang="en-US" dirty="0" smtClean="0"/>
              <a:t>Didn’t factor current bids in to price calculation (e.g. only changing package when outbid).</a:t>
            </a:r>
          </a:p>
          <a:p>
            <a:r>
              <a:rPr lang="en-US" dirty="0" smtClean="0"/>
              <a:t>Flight prices not factored in to package value algorithm</a:t>
            </a:r>
          </a:p>
          <a:p>
            <a:pPr lvl="1"/>
            <a:r>
              <a:rPr lang="en-US" dirty="0" smtClean="0"/>
              <a:t>If a flight costs $800, giving package utility -200, but day before is $200 giving utility 0, should switch.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5837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164</TotalTime>
  <Words>147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Impact</vt:lpstr>
      <vt:lpstr>Arial</vt:lpstr>
      <vt:lpstr>Badge</vt:lpstr>
      <vt:lpstr>TAC  Agent</vt:lpstr>
      <vt:lpstr>Market Research</vt:lpstr>
      <vt:lpstr>References</vt:lpstr>
      <vt:lpstr>Employed Strategy</vt:lpstr>
      <vt:lpstr>Main Problems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  Agent</dc:title>
  <dc:creator>Jamie Warburton</dc:creator>
  <cp:lastModifiedBy>Jamie Warburton</cp:lastModifiedBy>
  <cp:revision>5</cp:revision>
  <dcterms:created xsi:type="dcterms:W3CDTF">2015-11-02T12:43:59Z</dcterms:created>
  <dcterms:modified xsi:type="dcterms:W3CDTF">2015-11-02T15:28:22Z</dcterms:modified>
</cp:coreProperties>
</file>