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9" r:id="rId3"/>
    <p:sldId id="265" r:id="rId4"/>
    <p:sldId id="270" r:id="rId5"/>
    <p:sldId id="271" r:id="rId6"/>
    <p:sldId id="276" r:id="rId7"/>
    <p:sldId id="272" r:id="rId8"/>
    <p:sldId id="273" r:id="rId9"/>
    <p:sldId id="278" r:id="rId10"/>
    <p:sldId id="277" r:id="rId11"/>
    <p:sldId id="279" r:id="rId12"/>
    <p:sldId id="274" r:id="rId13"/>
    <p:sldId id="275" r:id="rId14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CCCC00"/>
    <a:srgbClr val="00CC66"/>
    <a:srgbClr val="FF0066"/>
    <a:srgbClr val="0066CC"/>
    <a:srgbClr val="FFCC00"/>
    <a:srgbClr val="00008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0" autoAdjust="0"/>
  </p:normalViewPr>
  <p:slideViewPr>
    <p:cSldViewPr>
      <p:cViewPr>
        <p:scale>
          <a:sx n="80" d="100"/>
          <a:sy n="80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imes New Roman" pitchFamily="18" charset="0"/>
              </a:defRPr>
            </a:lvl1pPr>
          </a:lstStyle>
          <a:p>
            <a:fld id="{1BE50EDB-AC75-4AEA-8EAA-CCD811F8ADD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99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Cliquer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7334DB1E-72AC-4459-BE7D-F5156C6DB140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9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4DB1E-72AC-4459-BE7D-F5156C6DB1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43E2C51-9F11-4FB7-84CD-AA0951CE7817}" type="datetime1">
              <a:rPr lang="fr-FR" smtClean="0"/>
              <a:t>29/03/2019</a:t>
            </a:fld>
            <a:endParaRPr lang="en-US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3922862-7E23-44BA-B04A-C7BA9F2390F9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A363AE-4981-4EE6-AC10-537E462DA2D6}" type="datetime1">
              <a:rPr lang="fr-FR" smtClean="0"/>
              <a:t>29/03/2019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59B22-253F-4D83-90C0-D8D0281E68E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2884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B816F-F4EA-49AF-9863-045507F1E4B6}" type="datetime1">
              <a:rPr lang="fr-FR" smtClean="0"/>
              <a:t>29/03/2019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26E4B-A93E-43D0-A142-C7299D7F12E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8622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860AF7-2619-44DB-824A-7853CAE0E5F6}" type="datetime1">
              <a:rPr lang="fr-FR" smtClean="0"/>
              <a:t>29/03/2019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61568-C5F0-4789-9AD0-DFEB010D2F94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4329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DD2645-C9D1-4726-A7FD-DF878D8A8198}" type="datetime1">
              <a:rPr lang="fr-FR" smtClean="0"/>
              <a:t>29/03/2019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969AD-DF25-4432-AC78-9A267F88346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092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647B1-7EE2-4D49-B877-9526A89A7DC0}" type="datetime1">
              <a:rPr lang="fr-FR" smtClean="0"/>
              <a:t>29/03/2019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6309E-F614-48A4-BCBA-4A6A74FF956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9017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6279AD-61FF-4484-91D4-2B152C500FE8}" type="datetime1">
              <a:rPr lang="fr-FR" smtClean="0"/>
              <a:t>29/03/2019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56914-7A1B-49C3-B778-D262079ECE9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959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223C1-ABBF-436A-8009-BB3629295DD3}" type="datetime1">
              <a:rPr lang="fr-FR" smtClean="0"/>
              <a:t>29/03/2019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186B8-9CCC-40D4-96CD-BEC60AC7E9F0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340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8C970B-5534-4CEA-9248-C096465F94A4}" type="datetime1">
              <a:rPr lang="fr-FR" smtClean="0"/>
              <a:t>29/03/2019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5A222-248C-4A7A-BFEB-9011D83D9CB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1002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F777-14FD-43F3-BF85-7A8F34ABE55B}" type="datetime1">
              <a:rPr lang="fr-FR" smtClean="0"/>
              <a:t>29/03/2019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CF1D4-D6DE-4DF2-ACD4-00CA08308030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7229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E3C3A-AB17-4474-925C-9CB3E9A22E29}" type="datetime1">
              <a:rPr lang="fr-FR" smtClean="0"/>
              <a:t>29/03/2019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D9C6F-7F10-4CBE-B7B3-59096932C41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934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Cliquer pour modifier le style du titre du masque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Cliquer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C2345EC5-7369-4EB9-83B9-C88FAC5238CE}" type="datetime1">
              <a:rPr lang="fr-FR" smtClean="0"/>
              <a:t>29/03/2019</a:t>
            </a:fld>
            <a:endParaRPr lang="en-US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E7330DCD-7FF9-41D5-8332-79F90B6F9D9F}" type="slidenum">
              <a:rPr lang="en-US"/>
              <a:pPr/>
              <a:t>‹N°›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371600"/>
            <a:ext cx="6728792" cy="1905000"/>
          </a:xfrm>
        </p:spPr>
        <p:txBody>
          <a:bodyPr/>
          <a:lstStyle/>
          <a:p>
            <a:r>
              <a:rPr lang="en-US" dirty="0" smtClean="0"/>
              <a:t>The battle of </a:t>
            </a:r>
            <a:r>
              <a:rPr lang="en-US" dirty="0" smtClean="0"/>
              <a:t>Neighborhoods </a:t>
            </a:r>
            <a:r>
              <a:rPr lang="en-US" dirty="0" smtClean="0"/>
              <a:t>in Benin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Jamiil</a:t>
            </a:r>
            <a:r>
              <a:rPr lang="en-US" dirty="0" smtClean="0"/>
              <a:t> </a:t>
            </a:r>
            <a:r>
              <a:rPr lang="en-US" dirty="0" err="1" smtClean="0"/>
              <a:t>Toure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57599A-F1E0-41C7-9902-D1DAFC54DCF2}" type="datetime1">
              <a:rPr lang="fr-FR" smtClean="0"/>
              <a:t>29/03/2019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922862-7E23-44BA-B04A-C7BA9F2390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The Battle of Neighborhoods in Benin ----  </a:t>
            </a:r>
            <a:r>
              <a:rPr lang="en-US" dirty="0" err="1" smtClean="0"/>
              <a:t>Jamiil</a:t>
            </a:r>
            <a:r>
              <a:rPr lang="en-US" dirty="0" smtClean="0"/>
              <a:t> </a:t>
            </a:r>
            <a:r>
              <a:rPr lang="en-US" dirty="0" err="1" smtClean="0"/>
              <a:t>Toure</a:t>
            </a:r>
            <a:r>
              <a:rPr lang="en-US" dirty="0" smtClean="0"/>
              <a:t> Ali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(4/4)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93325" y="1628801"/>
            <a:ext cx="6978207" cy="66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On a map we have the following view of  the clustered neighborhoods within a radius of 50000 in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Banikoara</a:t>
            </a:r>
            <a:endParaRPr lang="fr-F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25" y="2301630"/>
            <a:ext cx="6978207" cy="3359618"/>
          </a:xfr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69-31FE-45C5-9DB8-507365E8B688}" type="datetime1">
              <a:rPr lang="fr-FR" smtClean="0"/>
              <a:t>29/03/2019</a:t>
            </a:fld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167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344816" cy="4320480"/>
          </a:xfrm>
        </p:spPr>
        <p:txBody>
          <a:bodyPr/>
          <a:lstStyle/>
          <a:p>
            <a:r>
              <a:rPr lang="en-US" sz="1800" dirty="0" smtClean="0"/>
              <a:t>Quality </a:t>
            </a:r>
            <a:r>
              <a:rPr lang="en-US" sz="1800" dirty="0"/>
              <a:t>of our dataset used for the geocoding of department, borough and neighborhood. </a:t>
            </a:r>
            <a:r>
              <a:rPr lang="en-US" sz="1800" dirty="0" smtClean="0"/>
              <a:t> </a:t>
            </a:r>
            <a:r>
              <a:rPr lang="en-US" sz="1800" dirty="0"/>
              <a:t>sample dataset meaning we were limited in our search. </a:t>
            </a:r>
            <a:r>
              <a:rPr lang="en-US" sz="1800" dirty="0" smtClean="0"/>
              <a:t>With full list </a:t>
            </a:r>
            <a:r>
              <a:rPr lang="en-US" sz="1800" dirty="0"/>
              <a:t>gear this study toward a comparison between the city of Cotonou and </a:t>
            </a:r>
            <a:r>
              <a:rPr lang="en-US" sz="1800" dirty="0" smtClean="0"/>
              <a:t>Parakou</a:t>
            </a:r>
            <a:endParaRPr lang="en-US" sz="1800" dirty="0"/>
          </a:p>
          <a:p>
            <a:r>
              <a:rPr lang="en-US" sz="1800" dirty="0" smtClean="0"/>
              <a:t>Foursquare </a:t>
            </a:r>
            <a:r>
              <a:rPr lang="en-US" sz="1800" dirty="0"/>
              <a:t>API to obtain the </a:t>
            </a:r>
            <a:r>
              <a:rPr lang="en-US" sz="1800" dirty="0" smtClean="0"/>
              <a:t>venues </a:t>
            </a:r>
            <a:r>
              <a:rPr lang="en-US" sz="1800" dirty="0"/>
              <a:t>of each region. </a:t>
            </a:r>
            <a:r>
              <a:rPr lang="en-US" sz="1800" dirty="0" smtClean="0"/>
              <a:t>Too big radius. </a:t>
            </a:r>
            <a:r>
              <a:rPr lang="en-US" sz="1800" dirty="0"/>
              <a:t>Q</a:t>
            </a:r>
            <a:r>
              <a:rPr lang="en-US" sz="1800" dirty="0" smtClean="0"/>
              <a:t>uery </a:t>
            </a:r>
            <a:r>
              <a:rPr lang="en-US" sz="1800" dirty="0"/>
              <a:t>within a radius of 500 for concise and accurate result. Nevertheless </a:t>
            </a:r>
            <a:r>
              <a:rPr lang="en-US" sz="1800" dirty="0" smtClean="0"/>
              <a:t>necessary </a:t>
            </a:r>
            <a:r>
              <a:rPr lang="en-US" sz="1800" dirty="0"/>
              <a:t>to geocode venues and places in the whole territory of Benin. </a:t>
            </a:r>
          </a:p>
          <a:p>
            <a:r>
              <a:rPr lang="en-US" sz="1800" dirty="0" smtClean="0"/>
              <a:t>Clustered </a:t>
            </a:r>
            <a:r>
              <a:rPr lang="en-US" sz="1800" dirty="0"/>
              <a:t>the neighborhood based on the frequency of occurrences of venues using K-means. </a:t>
            </a:r>
            <a:r>
              <a:rPr lang="en-US" sz="1800" dirty="0" smtClean="0"/>
              <a:t>Best </a:t>
            </a:r>
            <a:r>
              <a:rPr lang="en-US" sz="1800" dirty="0"/>
              <a:t>if the choice of k was done using the elbow method. Plus due to the number of parameter to consider in characterizing small or big business we found in our clusters </a:t>
            </a:r>
            <a:r>
              <a:rPr lang="en-US" sz="1800" dirty="0" smtClean="0"/>
              <a:t>certain </a:t>
            </a:r>
            <a:r>
              <a:rPr lang="en-US" sz="1800" dirty="0"/>
              <a:t>of our affirmation needs to be carefully scrutinize with more data at hand.</a:t>
            </a:r>
            <a:endParaRPr lang="en-US" sz="18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A7D-2C5E-4788-9337-B330738D365D}" type="datetime1">
              <a:rPr lang="fr-FR" smtClean="0"/>
              <a:t>29/03/2019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72816"/>
            <a:ext cx="7344816" cy="4392488"/>
          </a:xfrm>
        </p:spPr>
        <p:txBody>
          <a:bodyPr/>
          <a:lstStyle/>
          <a:p>
            <a:r>
              <a:rPr lang="en-US" sz="1800" dirty="0" smtClean="0"/>
              <a:t>Banikoara </a:t>
            </a:r>
            <a:r>
              <a:rPr lang="en-US" sz="1800" dirty="0"/>
              <a:t>northern part of Benin is the center of </a:t>
            </a:r>
            <a:r>
              <a:rPr lang="en-US" sz="1800" dirty="0" smtClean="0"/>
              <a:t>small business </a:t>
            </a:r>
            <a:r>
              <a:rPr lang="en-US" sz="1800" dirty="0"/>
              <a:t>activities that revolves mainly around Food &amp; Drinks Shop, Plaza and Markets. </a:t>
            </a:r>
            <a:endParaRPr lang="en-US" sz="1800" dirty="0" smtClean="0"/>
          </a:p>
          <a:p>
            <a:r>
              <a:rPr lang="en-US" sz="1800" dirty="0" smtClean="0"/>
              <a:t>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 southern </a:t>
            </a:r>
            <a:r>
              <a:rPr lang="en-US" sz="1800" dirty="0"/>
              <a:t>part we </a:t>
            </a:r>
            <a:r>
              <a:rPr lang="en-US" sz="1800" dirty="0" smtClean="0"/>
              <a:t>abounds of </a:t>
            </a:r>
            <a:r>
              <a:rPr lang="en-US" sz="1800" dirty="0"/>
              <a:t>venues </a:t>
            </a:r>
            <a:r>
              <a:rPr lang="en-US" sz="1800" dirty="0" smtClean="0"/>
              <a:t>of Big Business such as </a:t>
            </a:r>
            <a:r>
              <a:rPr lang="en-US" sz="1800" dirty="0"/>
              <a:t>: Shopping mall, Resort and Hotels </a:t>
            </a:r>
            <a:endParaRPr lang="en-US" sz="1800" dirty="0" smtClean="0"/>
          </a:p>
          <a:p>
            <a:r>
              <a:rPr lang="en-US" sz="1800" dirty="0" smtClean="0"/>
              <a:t>As </a:t>
            </a:r>
            <a:r>
              <a:rPr lang="en-US" sz="1800" dirty="0"/>
              <a:t>a result, investors and </a:t>
            </a:r>
            <a:r>
              <a:rPr lang="en-US" sz="1800" dirty="0" smtClean="0"/>
              <a:t>Beninese </a:t>
            </a:r>
            <a:r>
              <a:rPr lang="en-US" sz="1800" dirty="0"/>
              <a:t>are invited to explore for </a:t>
            </a:r>
            <a:r>
              <a:rPr lang="en-US" sz="1800" dirty="0" smtClean="0"/>
              <a:t>business opportunities in the north </a:t>
            </a:r>
            <a:r>
              <a:rPr lang="en-US" sz="1800" dirty="0"/>
              <a:t>B</a:t>
            </a:r>
            <a:r>
              <a:rPr lang="en-US" sz="1800" dirty="0" smtClean="0"/>
              <a:t>enin </a:t>
            </a:r>
            <a:r>
              <a:rPr lang="en-US" sz="1800" dirty="0"/>
              <a:t>this with respect of feasibility study and good marketing </a:t>
            </a:r>
            <a:r>
              <a:rPr lang="en-US" sz="1800" dirty="0" smtClean="0"/>
              <a:t>strategies </a:t>
            </a:r>
            <a:r>
              <a:rPr lang="en-US" sz="1800" dirty="0"/>
              <a:t>for both winning party your business profits and the development of Benin.</a:t>
            </a:r>
            <a:endParaRPr lang="en-US" sz="18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47C-911B-40F3-96D5-10E275AC7F1B}" type="datetime1">
              <a:rPr lang="fr-FR" smtClean="0"/>
              <a:t>29/03/2019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Goals 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3062-3F28-48F1-9D6D-E103D88A47C2}" type="datetime1">
              <a:rPr lang="fr-FR" smtClean="0"/>
              <a:t>29/03/2019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Benin occupation of lands</a:t>
            </a:r>
            <a:endParaRPr lang="en-US" dirty="0"/>
          </a:p>
          <a:p>
            <a:pPr lvl="1"/>
            <a:r>
              <a:rPr lang="en-US" dirty="0" smtClean="0"/>
              <a:t>Growth of many activities in big cities</a:t>
            </a:r>
            <a:endParaRPr lang="en-US" dirty="0"/>
          </a:p>
          <a:p>
            <a:pPr lvl="1"/>
            <a:r>
              <a:rPr lang="en-US" dirty="0" smtClean="0"/>
              <a:t>Geographic positions of those cities</a:t>
            </a:r>
          </a:p>
          <a:p>
            <a:pPr lvl="1"/>
            <a:r>
              <a:rPr lang="en-US" dirty="0" smtClean="0"/>
              <a:t>Investors and Beninese preferred place of investments</a:t>
            </a:r>
          </a:p>
          <a:p>
            <a:pPr lvl="1"/>
            <a:r>
              <a:rPr lang="en-US" dirty="0" smtClean="0"/>
              <a:t>Contrast between the north and south in term of the growth of infrastructures and services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7A4B-A5F2-4BFE-B4B9-B3678B6C102C}" type="datetime1">
              <a:rPr lang="fr-FR" smtClean="0"/>
              <a:t>29/03/2019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524000"/>
            <a:ext cx="7344816" cy="4425280"/>
          </a:xfrm>
        </p:spPr>
        <p:txBody>
          <a:bodyPr/>
          <a:lstStyle/>
          <a:p>
            <a:r>
              <a:rPr lang="en-US" sz="1800" dirty="0" smtClean="0"/>
              <a:t>The goals is to </a:t>
            </a:r>
            <a:endParaRPr lang="en-US" sz="1800" dirty="0"/>
          </a:p>
          <a:p>
            <a:pPr lvl="1"/>
            <a:r>
              <a:rPr lang="en-US" sz="1800" dirty="0" smtClean="0"/>
              <a:t>Identify the venues in the neighborhood of two chosen regions one Banikoara (north) and another 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(south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 smtClean="0"/>
              <a:t>Quantify the abounds of </a:t>
            </a:r>
            <a:r>
              <a:rPr lang="en-US" sz="1800" dirty="0" smtClean="0"/>
              <a:t>venues </a:t>
            </a:r>
            <a:r>
              <a:rPr lang="en-US" sz="1800" dirty="0" smtClean="0"/>
              <a:t>within these two selected </a:t>
            </a:r>
            <a:r>
              <a:rPr lang="en-US" sz="1800" dirty="0" smtClean="0"/>
              <a:t>regions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 smtClean="0"/>
              <a:t>Highlight </a:t>
            </a:r>
            <a:r>
              <a:rPr lang="en-US" sz="1800" dirty="0" smtClean="0"/>
              <a:t>the </a:t>
            </a:r>
            <a:r>
              <a:rPr lang="en-US" sz="1800" dirty="0" smtClean="0"/>
              <a:t>potentiality and needs to develops big business in the </a:t>
            </a:r>
            <a:r>
              <a:rPr lang="en-US" sz="1800" dirty="0" smtClean="0"/>
              <a:t>north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285750" lvl="1"/>
            <a:r>
              <a:rPr lang="en-US" sz="1800" dirty="0" smtClean="0"/>
              <a:t>The goal is of interest for Beninese, investors and entrepreneurs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09DB-E764-4494-A5C5-E91217817AB5}" type="datetime1">
              <a:rPr lang="fr-FR" smtClean="0"/>
              <a:t>29/03/2019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64" y="548680"/>
            <a:ext cx="6216985" cy="766771"/>
          </a:xfrm>
        </p:spPr>
        <p:txBody>
          <a:bodyPr/>
          <a:lstStyle/>
          <a:p>
            <a:r>
              <a:rPr lang="en-US" sz="2400" dirty="0" smtClean="0"/>
              <a:t>Goals</a:t>
            </a:r>
            <a:endParaRPr lang="fr-FR" sz="2400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75545"/>
            <a:ext cx="2616585" cy="4610174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71600" y="1556793"/>
            <a:ext cx="4608512" cy="2088232"/>
          </a:xfrm>
        </p:spPr>
        <p:txBody>
          <a:bodyPr/>
          <a:lstStyle/>
          <a:p>
            <a:r>
              <a:rPr lang="en-US" sz="1800" dirty="0" smtClean="0"/>
              <a:t>On the map we could see the geographic position of Banikoara and 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 each with their respective neighborhood. We obtained the information about the neighborhoods on  the website of geopostcodes.com .</a:t>
            </a:r>
            <a:endParaRPr lang="fr-FR" sz="180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6D82-BB9C-4A4C-96AB-EFD2DA976FAF}" type="datetime1">
              <a:rPr lang="fr-FR" smtClean="0"/>
              <a:t>29/03/2019</a:t>
            </a:fld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1D4-D6DE-4DF2-ACD4-00CA083080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23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344816" cy="4536504"/>
          </a:xfrm>
        </p:spPr>
        <p:txBody>
          <a:bodyPr/>
          <a:lstStyle/>
          <a:p>
            <a:r>
              <a:rPr lang="en-US" sz="1800" dirty="0" smtClean="0"/>
              <a:t>We scrape the information available on Wikipedia about the department borough and region of Benin and create a data frame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We download a sample of dataset about the department and their neighborhood available at the website geopostcodes.com and merged it with the data frame obtained from Wikipedia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After creating respective data frame for Banikoara and 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, we </a:t>
            </a:r>
            <a:r>
              <a:rPr lang="en-US" sz="1800" dirty="0"/>
              <a:t>collected (via Foursquare API ) the venues within </a:t>
            </a:r>
            <a:r>
              <a:rPr lang="en-US" sz="1800" dirty="0" smtClean="0"/>
              <a:t>those regions in a radius of 50000 and clustered the neighborhood based on the frequency of occurrence of venues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55CE-378D-4DEA-A37F-0AEB57054592}" type="datetime1">
              <a:rPr lang="fr-FR" smtClean="0"/>
              <a:t>29/03/2019</a:t>
            </a:fld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(1/4)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45" y="1913269"/>
            <a:ext cx="6439799" cy="235969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45" y="4442239"/>
            <a:ext cx="6439799" cy="53347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23146" y="1543937"/>
            <a:ext cx="65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Run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k-means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to cluster the neighborhood into 2 clusters.</a:t>
            </a:r>
            <a:endParaRPr lang="fr-FR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23145" y="4995250"/>
            <a:ext cx="648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rom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the clustering of neighborhood in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Abomey-</a:t>
            </a:r>
            <a:r>
              <a:rPr lang="en-US" sz="1800" dirty="0" err="1" smtClean="0">
                <a:solidFill>
                  <a:schemeClr val="bg1"/>
                </a:solidFill>
                <a:latin typeface="+mj-lt"/>
              </a:rPr>
              <a:t>Calavi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we have more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of big business such as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shopping mall, resort and hotels venue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BE1F-A873-4BBD-BF0A-1C45AAD269E4}" type="datetime1">
              <a:rPr lang="fr-FR" smtClean="0"/>
              <a:t>29/03/2019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(2/4)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096544" cy="3672408"/>
          </a:xfrm>
        </p:spPr>
      </p:pic>
      <p:sp>
        <p:nvSpPr>
          <p:cNvPr id="5" name="ZoneTexte 4"/>
          <p:cNvSpPr txBox="1"/>
          <p:nvPr/>
        </p:nvSpPr>
        <p:spPr>
          <a:xfrm>
            <a:off x="1075656" y="1574920"/>
            <a:ext cx="70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n-lt"/>
              </a:rPr>
              <a:t>On a map we have the following view of  the clustered neighborhoods within a radius of 50000 in Abomey-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Calavi</a:t>
            </a:r>
            <a:endParaRPr lang="fr-F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659C-20B6-4BE9-B1EB-968A32CE5470}" type="datetime1">
              <a:rPr lang="fr-FR" smtClean="0"/>
              <a:t>29/03/2019</a:t>
            </a:fld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135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(3/4)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223146" y="1543937"/>
            <a:ext cx="65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Run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k-means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to cluster the neighborhood into 2 clusters.</a:t>
            </a:r>
            <a:endParaRPr lang="fr-FR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52290" y="5144990"/>
            <a:ext cx="648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rom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the clustering of neighborhood in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Banikoara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we have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more of small business such as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of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Food &amp; Drinks shop, Plaza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Markets. 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18" y="1989316"/>
            <a:ext cx="6295511" cy="158772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92" y="3620953"/>
            <a:ext cx="6468378" cy="1552792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9DC-634B-4E61-AE4C-3A830AE4A54C}" type="datetime1">
              <a:rPr lang="fr-FR" smtClean="0"/>
              <a:t>29/03/2019</a:t>
            </a:fld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7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_pptbrainstorm_tp01018437">
  <a:themeElements>
    <a:clrScheme name="ms_pptbrainstorm_tp01018437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ms_pptbrainstorm_tp01018437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_pptbrainstorm_tp01018437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rainstorm_tp01018437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brainstorm_tp01018437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brainstorm_tp01018437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rainstorm_tp01018437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20043F4-0B1A-4C7F-8BBD-224BA1C125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la séance de créativité</Template>
  <TotalTime>209</TotalTime>
  <Words>730</Words>
  <Application>Microsoft Office PowerPoint</Application>
  <PresentationFormat>Affichage à l'écran (4:3)</PresentationFormat>
  <Paragraphs>88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ms_pptbrainstorm_tp01018437</vt:lpstr>
      <vt:lpstr>The battle of Neighborhoods in Benin</vt:lpstr>
      <vt:lpstr>Outline</vt:lpstr>
      <vt:lpstr>Introduction</vt:lpstr>
      <vt:lpstr>Goals</vt:lpstr>
      <vt:lpstr>Goals</vt:lpstr>
      <vt:lpstr>Methodology</vt:lpstr>
      <vt:lpstr>Results (1/4)</vt:lpstr>
      <vt:lpstr>Results (2/4)</vt:lpstr>
      <vt:lpstr>Results (3/4)</vt:lpstr>
      <vt:lpstr>Results (4/4)</vt:lpstr>
      <vt:lpstr>Discussion </vt:lpstr>
      <vt:lpstr>Conclusion</vt:lpstr>
    </vt:vector>
  </TitlesOfParts>
  <Manager/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 in Benin</dc:title>
  <dc:subject/>
  <dc:creator>Microsoft</dc:creator>
  <cp:keywords/>
  <dc:description/>
  <cp:lastModifiedBy>Microsoft</cp:lastModifiedBy>
  <cp:revision>12</cp:revision>
  <dcterms:created xsi:type="dcterms:W3CDTF">2019-03-28T19:09:04Z</dcterms:created>
  <dcterms:modified xsi:type="dcterms:W3CDTF">2019-03-29T11:20:35Z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TC010184371036</vt:lpwstr>
  </property>
</Properties>
</file>