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57" r:id="rId7"/>
    <p:sldId id="258" r:id="rId8"/>
    <p:sldId id="259" r:id="rId9"/>
    <p:sldId id="260" r:id="rId10"/>
    <p:sldId id="266" r:id="rId11"/>
    <p:sldId id="268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8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1-4ECE-8EFF-F2B6B30C2C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1-4ECE-8EFF-F2B6B30C2C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1-4ECE-8EFF-F2B6B30C2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fr-FR" noProof="0" dirty="0"/>
            <a:t>Titre de l’étape 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Titre de l’étape 1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Titre de l’étape 2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Titre de l’étape 3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Titre de l’étape 4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08/05/2018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3682C-1666-439C-B1F6-2324BA8BDEE9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AC62B6-9765-4D0D-A062-B6261D408591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60E40-E96F-4F90-B177-9CA529868AE7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D8A20-D5AA-4EBF-82E0-3620BEFE5662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DB54D6-28DC-40C0-8824-32CC37999B83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/>
              <a:t>​</a:t>
            </a:r>
            <a:fld id="{FF5F1CE1-2D83-4710-B005-E03A94773F54}" type="datetime1">
              <a:rPr lang="fr-FR" smtClean="0"/>
              <a:pPr/>
              <a:t>08/05/2018</a:t>
            </a:fld>
            <a:r>
              <a:rPr lang="fr-FR" dirty="0"/>
              <a:t>​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CC60CA-F5F0-431E-AD16-DA84336EFE3A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571E30-3F8C-45A0-A97D-32FEE21AD3FE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3E571F-D862-4C44-826E-B0273097C3EE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5EA7CD-A54C-4044-94F4-AD92C5338D2B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14D363-38EB-4EFE-A4CB-9D469BC54DCB}" type="datetime1">
              <a:rPr lang="fr-FR" smtClean="0"/>
              <a:pPr/>
              <a:t>08/05/2018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  <a:p>
            <a:pPr lvl="5" rtl="0"/>
            <a:r>
              <a:rPr lang="fr-FR" noProof="0" dirty="0"/>
              <a:t>Sixième niveau</a:t>
            </a:r>
          </a:p>
          <a:p>
            <a:pPr lvl="6" rtl="0"/>
            <a:r>
              <a:rPr lang="fr-FR" noProof="0" dirty="0"/>
              <a:t>Septième niveau</a:t>
            </a:r>
          </a:p>
          <a:p>
            <a:pPr lvl="7" rtl="0"/>
            <a:r>
              <a:rPr lang="fr-FR" noProof="0" dirty="0"/>
              <a:t>Huitième niveau</a:t>
            </a:r>
          </a:p>
          <a:p>
            <a:pPr lvl="8" rtl="0"/>
            <a:r>
              <a:rPr lang="fr-FR" noProof="0" dirty="0"/>
              <a:t>Neuvième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​</a:t>
            </a:r>
            <a:fld id="{B4D55279-C06B-4789-90C7-CDBF3CF07A5D}" type="datetime1">
              <a:rPr lang="fr-FR" smtClean="0"/>
              <a:pPr/>
              <a:t>08/05/2018</a:t>
            </a:fld>
            <a:r>
              <a:rPr lang="fr-FR" dirty="0"/>
              <a:t>​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1104900" y="1743740"/>
            <a:ext cx="5734050" cy="2169041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-FR" dirty="0"/>
              <a:t>  Envoie / reception    de fichier sur / par un serveur ftp et    sftp</a:t>
            </a:r>
          </a:p>
        </p:txBody>
      </p:sp>
      <p:sp>
        <p:nvSpPr>
          <p:cNvPr id="7" name="Sous-titre 6"/>
          <p:cNvSpPr>
            <a:spLocks noGrp="1"/>
          </p:cNvSpPr>
          <p:nvPr>
            <p:ph type="subTitle" idx="1"/>
          </p:nvPr>
        </p:nvSpPr>
        <p:spPr>
          <a:xfrm>
            <a:off x="1104900" y="3912781"/>
            <a:ext cx="5734050" cy="1765005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	Exposants:</a:t>
            </a:r>
          </a:p>
          <a:p>
            <a:pPr rtl="0"/>
            <a:r>
              <a:rPr lang="fr-FR" sz="2000" dirty="0"/>
              <a:t>  Aissatou Diallo</a:t>
            </a:r>
          </a:p>
          <a:p>
            <a:pPr rtl="0"/>
            <a:r>
              <a:rPr lang="fr-FR" sz="2000" dirty="0"/>
              <a:t>  Coumba Ndiaye</a:t>
            </a:r>
          </a:p>
          <a:p>
            <a:pPr rtl="0"/>
            <a:r>
              <a:rPr lang="fr-FR" sz="2000" dirty="0"/>
              <a:t>  Moustapha Pene</a:t>
            </a:r>
          </a:p>
          <a:p>
            <a:pPr rtl="0"/>
            <a:r>
              <a:rPr lang="fr-FR" sz="2000" dirty="0"/>
              <a:t>  Dia Dioula Baal</a:t>
            </a:r>
          </a:p>
          <a:p>
            <a:pPr rtl="0"/>
            <a:r>
              <a:rPr lang="fr-FR" sz="2000" dirty="0"/>
              <a:t>  Abdoulaye Bâ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3F8A19E1-82E7-4D7D-BFF4-9A89396B8F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r="3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0AA59-51FE-42F0-9AB6-6DA008E2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084521"/>
            <a:ext cx="8336812" cy="955565"/>
          </a:xfrm>
        </p:spPr>
        <p:txBody>
          <a:bodyPr/>
          <a:lstStyle/>
          <a:p>
            <a:r>
              <a:rPr lang="fr-FR" dirty="0"/>
              <a:t>		Plan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1A2CFC-C2F5-4D8F-A217-EB26970A9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028" y="2232837"/>
            <a:ext cx="9641072" cy="323451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 </a:t>
            </a:r>
            <a:r>
              <a:rPr lang="fr-FR" sz="2800" dirty="0"/>
              <a:t>Introduction</a:t>
            </a:r>
          </a:p>
          <a:p>
            <a:r>
              <a:rPr lang="fr-FR" sz="2800" dirty="0"/>
              <a:t>	I)  FTP</a:t>
            </a:r>
          </a:p>
          <a:p>
            <a:r>
              <a:rPr lang="fr-FR" sz="2800" dirty="0"/>
              <a:t> 		1) Défintion</a:t>
            </a:r>
          </a:p>
          <a:p>
            <a:r>
              <a:rPr lang="fr-FR" sz="2800" dirty="0"/>
              <a:t>		2) Installation et configurations</a:t>
            </a:r>
          </a:p>
          <a:p>
            <a:r>
              <a:rPr lang="fr-FR" sz="2800" dirty="0"/>
              <a:t>		3) Démonstration</a:t>
            </a:r>
          </a:p>
          <a:p>
            <a:r>
              <a:rPr lang="fr-FR" sz="2800" dirty="0"/>
              <a:t>	II) SFTP</a:t>
            </a:r>
          </a:p>
          <a:p>
            <a:r>
              <a:rPr lang="fr-FR" sz="2800" dirty="0"/>
              <a:t>		1) Définition</a:t>
            </a:r>
          </a:p>
          <a:p>
            <a:r>
              <a:rPr lang="fr-FR" sz="2800" dirty="0"/>
              <a:t>		2) Installation et configurations</a:t>
            </a:r>
          </a:p>
          <a:p>
            <a:r>
              <a:rPr lang="fr-FR" sz="2800" dirty="0"/>
              <a:t>		3)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92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Ajouter votre premier point ici</a:t>
            </a:r>
          </a:p>
          <a:p>
            <a:pPr rtl="0"/>
            <a:r>
              <a:rPr lang="fr-FR" dirty="0"/>
              <a:t>Ajouter votre deuxième point ici</a:t>
            </a:r>
          </a:p>
          <a:p>
            <a:pPr rtl="0"/>
            <a:r>
              <a:rPr lang="fr-FR" dirty="0"/>
              <a:t>Ajouter votre troisième point ici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u contenu 5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854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16" name="Espace réservé du contenu 15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2474874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4" name="Espace réservé du contenu 3" descr="Liste empilé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4149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Image avec disposition de légende</a:t>
            </a:r>
          </a:p>
        </p:txBody>
      </p:sp>
      <p:pic>
        <p:nvPicPr>
          <p:cNvPr id="5" name="Espace réservé d’image 4" descr="Vue rapprochée de livres sur des rayonnages avec des livres flous au premier plan et à l’arrière-plan" title="Exemple d’imag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0</TotalTime>
  <Words>149</Words>
  <Application>Microsoft Office PowerPoint</Application>
  <PresentationFormat>Grand écran</PresentationFormat>
  <Paragraphs>56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Euphemia</vt:lpstr>
      <vt:lpstr>Plantagenet Cherokee</vt:lpstr>
      <vt:lpstr>Wingdings</vt:lpstr>
      <vt:lpstr>Littérature académique 16:9</vt:lpstr>
      <vt:lpstr>  Envoie / reception    de fichier sur / par un serveur ftp et    sftp</vt:lpstr>
      <vt:lpstr>  Plan</vt:lpstr>
      <vt:lpstr>Disposition de titre et de contenu avec liste</vt:lpstr>
      <vt:lpstr>Disposition de titre et de contenu avec graphique</vt:lpstr>
      <vt:lpstr>Disposition de deux contenus avec tableau</vt:lpstr>
      <vt:lpstr>Disposition de titre et de contenu avec graphique SmartArt</vt:lpstr>
      <vt:lpstr>Image avec disposition de légende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2018-05-08T11:43:02Z</dcterms:created>
  <dcterms:modified xsi:type="dcterms:W3CDTF">2018-05-08T12:09:53Z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