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92" r:id="rId3"/>
    <p:sldId id="293" r:id="rId4"/>
    <p:sldId id="294" r:id="rId5"/>
    <p:sldId id="295" r:id="rId6"/>
    <p:sldId id="296" r:id="rId7"/>
    <p:sldId id="297" r:id="rId8"/>
    <p:sldId id="272" r:id="rId9"/>
    <p:sldId id="291" r:id="rId10"/>
  </p:sldIdLst>
  <p:sldSz cx="10688638" cy="7562850"/>
  <p:notesSz cx="6858000" cy="9144000"/>
  <p:defaultTextStyle>
    <a:defPPr>
      <a:defRPr lang="es-E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10"/>
    <a:srgbClr val="7FA331"/>
    <a:srgbClr val="124070"/>
    <a:srgbClr val="004270"/>
    <a:srgbClr val="B2B5B6"/>
    <a:srgbClr val="002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ECA87-6C3D-7A09-A425-F80EA33C655A}" v="4" dt="2024-01-23T21:44:1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90"/>
      </p:cViewPr>
      <p:guideLst>
        <p:guide orient="horz" pos="2384"/>
        <p:guide pos="33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59BC1BE-A6BD-034C-679C-EA81F8B6F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2D8912-75BE-8625-D69A-A06231F211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37614F-4324-4ABD-AD57-000EC191C394}" type="datetimeFigureOut">
              <a:rPr lang="es-ES"/>
              <a:pPr>
                <a:defRPr/>
              </a:pPr>
              <a:t>23/01/2024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0C66BD-9627-A799-FB79-A924AC3F09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BCB73B-9F25-158E-8ACD-F98D8252D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A4AA59-278B-4DF8-B459-D7CEB9F126C1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26A8AF-2E71-864C-FDB3-D23D4AB134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32D385-4FF2-1304-B01F-B26AD4EF56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742386-2326-43B8-A7C0-3DE089EEFB0F}" type="datetimeFigureOut">
              <a:rPr lang="es-ES"/>
              <a:pPr>
                <a:defRPr/>
              </a:pPr>
              <a:t>23/01/2024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01EF872-6A82-A404-7671-3A54B4B8F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6A49D81A-1350-2727-EC97-68DFDD54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7BB88-5E2F-34BA-3C5F-45CD8D0EC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C669E5-F95C-86C8-59C2-AB08A5B4E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DD978DD-1C54-4530-9C5B-4EF391E008E9}" type="slidenum">
              <a:rPr lang="es-ES" altLang="es-EC"/>
              <a:pPr/>
              <a:t>‹Nº›</a:t>
            </a:fld>
            <a:endParaRPr lang="es-E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978DD-1C54-4530-9C5B-4EF391E008E9}" type="slidenum">
              <a:rPr lang="es-ES" altLang="es-EC" smtClean="0"/>
              <a:pPr/>
              <a:t>3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317489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 descr="fondo.psd">
            <a:extLst>
              <a:ext uri="{FF2B5EF4-FFF2-40B4-BE49-F238E27FC236}">
                <a16:creationId xmlns:a16="http://schemas.microsoft.com/office/drawing/2014/main" id="{2019962A-132F-CBB2-D4B1-A4F2350F3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10">
            <a:extLst>
              <a:ext uri="{FF2B5EF4-FFF2-40B4-BE49-F238E27FC236}">
                <a16:creationId xmlns:a16="http://schemas.microsoft.com/office/drawing/2014/main" id="{98F2A73A-022F-2B7D-4927-2F7F4056B804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4" name="Imagen 14" descr="logo.psd">
            <a:extLst>
              <a:ext uri="{FF2B5EF4-FFF2-40B4-BE49-F238E27FC236}">
                <a16:creationId xmlns:a16="http://schemas.microsoft.com/office/drawing/2014/main" id="{078C40F2-ADB7-2412-6ED8-F8AF411D4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252663"/>
            <a:ext cx="54006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ADFC99BF-8D17-6070-64B2-6F7A43E7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4FC2-61FE-4FFE-B37F-CFC2B8FC483A}" type="datetime2">
              <a:rPr lang="en-US"/>
              <a:pPr>
                <a:defRPr/>
              </a:pPr>
              <a:t>Tuesday, January 23, 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0A1C6-32B4-E6FE-2BC2-FE90EECDA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ED3C76-8AAD-46B6-B502-6E96B37FF0CC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2979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.psd">
            <a:extLst>
              <a:ext uri="{FF2B5EF4-FFF2-40B4-BE49-F238E27FC236}">
                <a16:creationId xmlns:a16="http://schemas.microsoft.com/office/drawing/2014/main" id="{03847B48-2025-AEE4-74DD-241029C65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>
            <a:extLst>
              <a:ext uri="{FF2B5EF4-FFF2-40B4-BE49-F238E27FC236}">
                <a16:creationId xmlns:a16="http://schemas.microsoft.com/office/drawing/2014/main" id="{1D181FE5-B6D7-84BD-FCBF-9EA99701A900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</p:spPr>
        <p:txBody>
          <a:bodyPr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</p:spPr>
        <p:txBody>
          <a:bodyPr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BA81D988-2C8A-E480-F603-AAD3690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A1DAC-4D04-449B-8D93-27D82614FD15}" type="datetime2">
              <a:rPr lang="en-US"/>
              <a:pPr>
                <a:defRPr/>
              </a:pPr>
              <a:t>Tuesday, January 23, 2024</a:t>
            </a:fld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81B67DA-9A95-ECD7-55BC-D419C5A0D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9B581F-4E2A-4916-86D0-453348C10BDF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69425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 descr="logo2.psd">
            <a:extLst>
              <a:ext uri="{FF2B5EF4-FFF2-40B4-BE49-F238E27FC236}">
                <a16:creationId xmlns:a16="http://schemas.microsoft.com/office/drawing/2014/main" id="{1F397156-6543-F80B-9816-B1365F344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10">
            <a:extLst>
              <a:ext uri="{FF2B5EF4-FFF2-40B4-BE49-F238E27FC236}">
                <a16:creationId xmlns:a16="http://schemas.microsoft.com/office/drawing/2014/main" id="{86F510BE-2A66-36FA-C60A-69839BC0686F}"/>
              </a:ext>
            </a:extLst>
          </p:cNvPr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9411A11B-1611-E73A-C15D-DA31995ECB2F}"/>
              </a:ext>
            </a:extLst>
          </p:cNvPr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71D8B2FD-CB72-322F-4D4A-DD78DB1C1A56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7" cy="720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6594162D-1DE8-BDCB-3998-BE08384DE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24663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23F8E416-91D0-4B38-B928-98A95B53E2DC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22083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>
            <a:extLst>
              <a:ext uri="{FF2B5EF4-FFF2-40B4-BE49-F238E27FC236}">
                <a16:creationId xmlns:a16="http://schemas.microsoft.com/office/drawing/2014/main" id="{E914A625-7C1C-E7C0-3201-17C726F6A5B4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7">
            <a:extLst>
              <a:ext uri="{FF2B5EF4-FFF2-40B4-BE49-F238E27FC236}">
                <a16:creationId xmlns:a16="http://schemas.microsoft.com/office/drawing/2014/main" id="{9D374CE3-E63E-B04B-EA2E-7C04B79F7EAD}"/>
              </a:ext>
            </a:extLst>
          </p:cNvPr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D3F700D3-169C-0076-C1E6-AA0310DF2DB1}"/>
              </a:ext>
            </a:extLst>
          </p:cNvPr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8" name="Imagen 10" descr="logo2.psd">
            <a:extLst>
              <a:ext uri="{FF2B5EF4-FFF2-40B4-BE49-F238E27FC236}">
                <a16:creationId xmlns:a16="http://schemas.microsoft.com/office/drawing/2014/main" id="{8E3CD714-AEA7-A157-15D8-32E4037EB9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8" cy="720000"/>
          </a:xfrm>
        </p:spPr>
        <p:txBody>
          <a:bodyPr/>
          <a:lstStyle>
            <a:lvl1pPr algn="l">
              <a:defRPr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9999" y="1405161"/>
            <a:ext cx="4840304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8335" y="1405161"/>
            <a:ext cx="4840303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A7C1B09E-120F-0737-23CC-11EE52F0A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09ABAF0C-CE72-41E4-91AB-CADECA6C586F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13219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>
            <a:extLst>
              <a:ext uri="{FF2B5EF4-FFF2-40B4-BE49-F238E27FC236}">
                <a16:creationId xmlns:a16="http://schemas.microsoft.com/office/drawing/2014/main" id="{1E4BD911-F2A4-BBEE-006B-01B8B57930DF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3" name="Imagen 5" descr="logo2.psd">
            <a:extLst>
              <a:ext uri="{FF2B5EF4-FFF2-40B4-BE49-F238E27FC236}">
                <a16:creationId xmlns:a16="http://schemas.microsoft.com/office/drawing/2014/main" id="{5BD10470-E8A5-E997-F5EF-99AE7FDAB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AAA74-5E4F-FCD1-4198-AA664BEB8C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D205A487-EA18-4166-B936-34222C7B9F54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21309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9">
            <a:extLst>
              <a:ext uri="{FF2B5EF4-FFF2-40B4-BE49-F238E27FC236}">
                <a16:creationId xmlns:a16="http://schemas.microsoft.com/office/drawing/2014/main" id="{CBFFECAF-EA03-40F8-3870-34603DC8EA35}"/>
              </a:ext>
            </a:extLst>
          </p:cNvPr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5" name="Imagen 10" descr="logo2.psd">
            <a:extLst>
              <a:ext uri="{FF2B5EF4-FFF2-40B4-BE49-F238E27FC236}">
                <a16:creationId xmlns:a16="http://schemas.microsoft.com/office/drawing/2014/main" id="{3422AEE1-743F-8C59-2EFA-822248BDB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60000" y="360000"/>
            <a:ext cx="9968638" cy="5558981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1" y="5918981"/>
            <a:ext cx="9968636" cy="567415"/>
          </a:xfrm>
        </p:spPr>
        <p:txBody>
          <a:bodyPr anchor="ctr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C8A01A3C-56D5-5F83-106C-D1038BE58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7609CBA9-AC05-4B72-9E81-64E208025870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36968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8">
            <a:extLst>
              <a:ext uri="{FF2B5EF4-FFF2-40B4-BE49-F238E27FC236}">
                <a16:creationId xmlns:a16="http://schemas.microsoft.com/office/drawing/2014/main" id="{29BF8119-A6CB-2E3F-694D-A95FFA4CB25E}"/>
              </a:ext>
            </a:extLst>
          </p:cNvPr>
          <p:cNvSpPr>
            <a:spLocks/>
          </p:cNvSpPr>
          <p:nvPr userDrawn="1"/>
        </p:nvSpPr>
        <p:spPr>
          <a:xfrm>
            <a:off x="347663" y="709613"/>
            <a:ext cx="9967912" cy="6119812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ángulo 7">
            <a:extLst>
              <a:ext uri="{FF2B5EF4-FFF2-40B4-BE49-F238E27FC236}">
                <a16:creationId xmlns:a16="http://schemas.microsoft.com/office/drawing/2014/main" id="{741BDF9D-9A1A-E1EB-8603-9DCBFFBB16BF}"/>
              </a:ext>
            </a:extLst>
          </p:cNvPr>
          <p:cNvSpPr>
            <a:spLocks/>
          </p:cNvSpPr>
          <p:nvPr userDrawn="1"/>
        </p:nvSpPr>
        <p:spPr>
          <a:xfrm>
            <a:off x="347663" y="360363"/>
            <a:ext cx="9967912" cy="360362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 6">
            <a:extLst>
              <a:ext uri="{FF2B5EF4-FFF2-40B4-BE49-F238E27FC236}">
                <a16:creationId xmlns:a16="http://schemas.microsoft.com/office/drawing/2014/main" id="{46065B48-704E-F144-631A-B4FC2C6E1EEF}"/>
              </a:ext>
            </a:extLst>
          </p:cNvPr>
          <p:cNvSpPr>
            <a:spLocks/>
          </p:cNvSpPr>
          <p:nvPr userDrawn="1"/>
        </p:nvSpPr>
        <p:spPr>
          <a:xfrm>
            <a:off x="347663" y="6829425"/>
            <a:ext cx="9967912" cy="360363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13B231-A109-9050-88C5-062D10060523}"/>
              </a:ext>
            </a:extLst>
          </p:cNvPr>
          <p:cNvSpPr txBox="1">
            <a:spLocks/>
          </p:cNvSpPr>
          <p:nvPr userDrawn="1"/>
        </p:nvSpPr>
        <p:spPr>
          <a:xfrm>
            <a:off x="360363" y="2844800"/>
            <a:ext cx="9955212" cy="576263"/>
          </a:xfrm>
          <a:prstGeom prst="rect">
            <a:avLst/>
          </a:prstGeom>
        </p:spPr>
        <p:txBody>
          <a:bodyPr lIns="99551" tIns="49775" rIns="99551" bIns="49775" anchor="ctr"/>
          <a:lstStyle>
            <a:lvl1pPr algn="ctr" defTabSz="497754" rtl="0" eaLnBrk="1" latinLnBrk="0" hangingPunct="1">
              <a:spcBef>
                <a:spcPct val="0"/>
              </a:spcBef>
              <a:buNone/>
              <a:defRPr sz="9500" kern="1200">
                <a:solidFill>
                  <a:srgbClr val="004270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err="1"/>
              <a:t>Que</a:t>
            </a:r>
            <a:r>
              <a:rPr lang="en-US" sz="2400"/>
              <a:t> </a:t>
            </a:r>
            <a:r>
              <a:rPr lang="en-US" sz="2400" err="1"/>
              <a:t>tenga</a:t>
            </a:r>
            <a:r>
              <a:rPr lang="en-US" sz="2400"/>
              <a:t> un </a:t>
            </a:r>
            <a:r>
              <a:rPr lang="en-US" sz="2400" err="1"/>
              <a:t>maravilloso</a:t>
            </a:r>
            <a:r>
              <a:rPr lang="en-US" sz="2400"/>
              <a:t> </a:t>
            </a:r>
            <a:r>
              <a:rPr lang="en-US" sz="2400" err="1"/>
              <a:t>día</a:t>
            </a:r>
            <a:r>
              <a:rPr lang="en-US" sz="2400"/>
              <a:t>.</a:t>
            </a:r>
            <a:endParaRPr lang="es-ES" sz="2400"/>
          </a:p>
        </p:txBody>
      </p:sp>
      <p:pic>
        <p:nvPicPr>
          <p:cNvPr id="7" name="Imagen 10" descr="logo.psd">
            <a:extLst>
              <a:ext uri="{FF2B5EF4-FFF2-40B4-BE49-F238E27FC236}">
                <a16:creationId xmlns:a16="http://schemas.microsoft.com/office/drawing/2014/main" id="{F6A28716-1142-BCDE-2B3D-E4F866FBC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978275"/>
            <a:ext cx="40322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00" y="1405161"/>
            <a:ext cx="9968638" cy="1440160"/>
          </a:xfrm>
        </p:spPr>
        <p:txBody>
          <a:bodyPr/>
          <a:lstStyle>
            <a:lvl1pPr>
              <a:defRPr sz="9500">
                <a:solidFill>
                  <a:srgbClr val="0042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6DB58D16-1DA4-A265-E160-AD36BE42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663" y="6829425"/>
            <a:ext cx="2493962" cy="3603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2AE9D6-0D86-46A8-BCD6-73926618A9D1}" type="datetime2">
              <a:rPr lang="en-US"/>
              <a:pPr>
                <a:defRPr/>
              </a:pPr>
              <a:t>Tuesday, January 23, 2024</a:t>
            </a:fld>
            <a:endParaRPr lang="es-ES"/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942B1349-D0BF-FBD0-23A6-506F904A0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1613" y="6834188"/>
            <a:ext cx="2493962" cy="355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CE3EA7-27FF-4C33-B058-E4288D7B7F3F}" type="slidenum">
              <a:rPr lang="es-ES" altLang="es-EC"/>
              <a:pPr/>
              <a:t>‹Nº›</a:t>
            </a:fld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7513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F8132AE3-066B-FB09-3382-9707D2EFE8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9967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/>
              <a:t>Clic para editar título</a:t>
            </a:r>
            <a:endParaRPr lang="es-ES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738023AA-5630-9DDB-1137-FBB8E7613F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0363" y="1404938"/>
            <a:ext cx="9967912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/>
              <a:t>Haga clic para modificar el estilo de texto del patrón</a:t>
            </a:r>
          </a:p>
          <a:p>
            <a:pPr lvl="1"/>
            <a:r>
              <a:rPr lang="en-US" altLang="es-EC"/>
              <a:t>Segundo nivel</a:t>
            </a:r>
          </a:p>
          <a:p>
            <a:pPr lvl="2"/>
            <a:r>
              <a:rPr lang="en-US" altLang="es-EC"/>
              <a:t>Tercer nivel</a:t>
            </a:r>
          </a:p>
          <a:p>
            <a:pPr lvl="3"/>
            <a:r>
              <a:rPr lang="en-US" altLang="es-EC"/>
              <a:t>Cuarto nivel</a:t>
            </a:r>
          </a:p>
          <a:p>
            <a:pPr lvl="4"/>
            <a:r>
              <a:rPr lang="en-US" altLang="es-EC"/>
              <a:t>Quinto nivel</a:t>
            </a:r>
            <a:endParaRPr lang="es-ES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1252C-3E7D-76F7-3179-517999B86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363" y="6829425"/>
            <a:ext cx="2493962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l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B8EAC6AE-E906-4FF2-8175-591642A91E66}" type="datetime2">
              <a:rPr lang="en-US"/>
              <a:pPr>
                <a:defRPr/>
              </a:pPr>
              <a:t>Tuesday, January 23, 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138AD-FA9A-35D1-150B-E3FE0F04A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7125" y="6829425"/>
            <a:ext cx="3384550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497754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03B30-A934-7A71-4E7E-D90698CD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4313" y="6834188"/>
            <a:ext cx="2493962" cy="355600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4270"/>
                </a:solidFill>
                <a:latin typeface="Arial" panose="020B0604020202020204" pitchFamily="34" charset="0"/>
              </a:defRPr>
            </a:lvl1pPr>
          </a:lstStyle>
          <a:p>
            <a:fld id="{898D6035-F745-40A2-BE5C-D7B8C7AC3754}" type="slidenum">
              <a:rPr lang="es-ES" altLang="es-EC"/>
              <a:pPr/>
              <a:t>‹Nº›</a:t>
            </a:fld>
            <a:endParaRPr lang="es-E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</p:sldLayoutIdLst>
  <p:hf hdr="0" ftr="0"/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/>
          <a:ea typeface="+mn-ea"/>
          <a:cs typeface="Arial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/>
          <a:ea typeface="+mn-ea"/>
          <a:cs typeface="Arial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número de diapositiva 1">
            <a:extLst>
              <a:ext uri="{FF2B5EF4-FFF2-40B4-BE49-F238E27FC236}">
                <a16:creationId xmlns:a16="http://schemas.microsoft.com/office/drawing/2014/main" id="{446B931E-F522-F21B-1A4C-9A3681519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A477337-C804-4E72-815B-480281F98DF0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ítulo 1">
            <a:extLst>
              <a:ext uri="{FF2B5EF4-FFF2-40B4-BE49-F238E27FC236}">
                <a16:creationId xmlns:a16="http://schemas.microsoft.com/office/drawing/2014/main" id="{A6F48747-56F6-A78A-5EC3-F5DCBDD33934}"/>
              </a:ext>
            </a:extLst>
          </p:cNvPr>
          <p:cNvSpPr txBox="1">
            <a:spLocks/>
          </p:cNvSpPr>
          <p:nvPr/>
        </p:nvSpPr>
        <p:spPr bwMode="auto">
          <a:xfrm>
            <a:off x="3593146" y="983553"/>
            <a:ext cx="3506922" cy="68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es-ES" altLang="es-EC" sz="3600" b="1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CicleSmart</a:t>
            </a:r>
            <a:endParaRPr lang="en-US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138DFF8-FE36-8674-0FE5-D9CBCD4CF3E7}"/>
              </a:ext>
            </a:extLst>
          </p:cNvPr>
          <p:cNvSpPr txBox="1">
            <a:spLocks/>
          </p:cNvSpPr>
          <p:nvPr/>
        </p:nvSpPr>
        <p:spPr bwMode="auto">
          <a:xfrm>
            <a:off x="1671638" y="5726113"/>
            <a:ext cx="70564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C" sz="18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Eric Alvarado| Jamil </a:t>
            </a:r>
            <a:r>
              <a:rPr lang="es-ES" altLang="es-EC" sz="1800" b="1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Quituizaca</a:t>
            </a:r>
            <a:r>
              <a:rPr lang="es-ES" altLang="es-EC" sz="18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Luis Granda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4">
            <a:extLst>
              <a:ext uri="{FF2B5EF4-FFF2-40B4-BE49-F238E27FC236}">
                <a16:creationId xmlns:a16="http://schemas.microsoft.com/office/drawing/2014/main" id="{1F45FA16-64AC-9B3A-2A99-B67003F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pPr eaLnBrk="1" hangingPunct="1"/>
            <a:r>
              <a:rPr lang="es-EC" altLang="es-EC" sz="3000" b="1">
                <a:latin typeface="Arial" panose="020B0604020202020204" pitchFamily="34" charset="0"/>
                <a:cs typeface="Arial" panose="020B0604020202020204" pitchFamily="34" charset="0"/>
              </a:rPr>
              <a:t>Dominio del problema</a:t>
            </a:r>
            <a:endParaRPr lang="es-EC" altLang="es-EC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Marcador de número de diapositiva 3">
            <a:extLst>
              <a:ext uri="{FF2B5EF4-FFF2-40B4-BE49-F238E27FC236}">
                <a16:creationId xmlns:a16="http://schemas.microsoft.com/office/drawing/2014/main" id="{1D06653D-D22A-90AE-68AE-896AF1489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0F11F46-2168-456C-9BC8-41909606043F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CuadroTexto 8">
            <a:extLst>
              <a:ext uri="{FF2B5EF4-FFF2-40B4-BE49-F238E27FC236}">
                <a16:creationId xmlns:a16="http://schemas.microsoft.com/office/drawing/2014/main" id="{49759A36-7FB0-BB1F-93C9-9FC8B6A6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3317" name="CuadroTexto 9">
            <a:extLst>
              <a:ext uri="{FF2B5EF4-FFF2-40B4-BE49-F238E27FC236}">
                <a16:creationId xmlns:a16="http://schemas.microsoft.com/office/drawing/2014/main" id="{F0082023-9D82-BC0D-5FA9-C5A29161B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3318" name="CuadroTexto 12">
            <a:extLst>
              <a:ext uri="{FF2B5EF4-FFF2-40B4-BE49-F238E27FC236}">
                <a16:creationId xmlns:a16="http://schemas.microsoft.com/office/drawing/2014/main" id="{A439D0A9-3253-D589-B38A-83E8C91A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3319" name="3 Marcador de contenido">
            <a:extLst>
              <a:ext uri="{FF2B5EF4-FFF2-40B4-BE49-F238E27FC236}">
                <a16:creationId xmlns:a16="http://schemas.microsoft.com/office/drawing/2014/main" id="{14C8AA19-82D1-A7F4-6D48-9C786F6C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3" y="1447800"/>
            <a:ext cx="3888502" cy="5081588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>
                <a:latin typeface="Cavolini"/>
                <a:cs typeface="Cavolini"/>
              </a:rPr>
              <a:t>¿Alguna vez has llegado tarde a tu lugar de trabajo o centro educativo?</a:t>
            </a:r>
            <a:endParaRPr lang="en-US" sz="1800">
              <a:latin typeface="Cavolini"/>
              <a:cs typeface="Cavolini"/>
            </a:endParaRPr>
          </a:p>
        </p:txBody>
      </p:sp>
      <p:pic>
        <p:nvPicPr>
          <p:cNvPr id="2" name="Picture 1" descr="Una trabajadora de oficina que parece llegar tarde">
            <a:extLst>
              <a:ext uri="{FF2B5EF4-FFF2-40B4-BE49-F238E27FC236}">
                <a16:creationId xmlns:a16="http://schemas.microsoft.com/office/drawing/2014/main" id="{AC068391-1403-794A-E53C-4C3B2818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" b="6250"/>
          <a:stretch/>
        </p:blipFill>
        <p:spPr>
          <a:xfrm>
            <a:off x="1090482" y="2937513"/>
            <a:ext cx="2120747" cy="2500312"/>
          </a:xfrm>
          <a:prstGeom prst="rect">
            <a:avLst/>
          </a:prstGeom>
        </p:spPr>
      </p:pic>
      <p:sp>
        <p:nvSpPr>
          <p:cNvPr id="4" name="3 Marcador de contenido">
            <a:extLst>
              <a:ext uri="{FF2B5EF4-FFF2-40B4-BE49-F238E27FC236}">
                <a16:creationId xmlns:a16="http://schemas.microsoft.com/office/drawing/2014/main" id="{D1AEC27E-4110-4471-717D-39B9EBC8946B}"/>
              </a:ext>
            </a:extLst>
          </p:cNvPr>
          <p:cNvSpPr txBox="1">
            <a:spLocks/>
          </p:cNvSpPr>
          <p:nvPr/>
        </p:nvSpPr>
        <p:spPr bwMode="auto">
          <a:xfrm>
            <a:off x="6201645" y="1989077"/>
            <a:ext cx="3535002" cy="17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>
            <a:lvl1pPr marL="373063" indent="-373063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8038" indent="-309563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43013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41488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38375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737645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399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152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0906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>
                <a:latin typeface="Cavolini"/>
                <a:cs typeface="Cavolini"/>
              </a:rPr>
              <a:t>La hora pico, es un problema para  la sociedad, y también, la principal causa de llamados de atención en la escuela y el trabajo.</a:t>
            </a:r>
            <a:endParaRPr lang="en-US"/>
          </a:p>
        </p:txBody>
      </p:sp>
      <p:pic>
        <p:nvPicPr>
          <p:cNvPr id="7" name="Picture 6" descr="Caos vehicular fuera de los planteles educativos en horas pico – Diario La  Hora">
            <a:extLst>
              <a:ext uri="{FF2B5EF4-FFF2-40B4-BE49-F238E27FC236}">
                <a16:creationId xmlns:a16="http://schemas.microsoft.com/office/drawing/2014/main" id="{0D43FD59-7755-6857-BACA-7F6FCB83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222" y="3851688"/>
            <a:ext cx="3612425" cy="2697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4">
            <a:extLst>
              <a:ext uri="{FF2B5EF4-FFF2-40B4-BE49-F238E27FC236}">
                <a16:creationId xmlns:a16="http://schemas.microsoft.com/office/drawing/2014/main" id="{FF46504B-C78E-BFFA-F52E-E4AADEDC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S" altLang="es-EC" sz="3200">
                <a:latin typeface="Arial" panose="020B0604020202020204" pitchFamily="34" charset="0"/>
                <a:cs typeface="Arial" panose="020B0604020202020204" pitchFamily="34" charset="0"/>
              </a:rPr>
              <a:t>Dominio de la solución </a:t>
            </a:r>
          </a:p>
        </p:txBody>
      </p:sp>
      <p:sp>
        <p:nvSpPr>
          <p:cNvPr id="14339" name="Marcador de número de diapositiva 3">
            <a:extLst>
              <a:ext uri="{FF2B5EF4-FFF2-40B4-BE49-F238E27FC236}">
                <a16:creationId xmlns:a16="http://schemas.microsoft.com/office/drawing/2014/main" id="{88A8BE6C-A207-2FD7-ED61-E4E204885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2AC8CBC-3100-4712-83F0-97AFA767BEE7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CuadroTexto 8">
            <a:extLst>
              <a:ext uri="{FF2B5EF4-FFF2-40B4-BE49-F238E27FC236}">
                <a16:creationId xmlns:a16="http://schemas.microsoft.com/office/drawing/2014/main" id="{AC184AEE-E57B-32B7-58E4-2C6D16D7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4341" name="CuadroTexto 9">
            <a:extLst>
              <a:ext uri="{FF2B5EF4-FFF2-40B4-BE49-F238E27FC236}">
                <a16:creationId xmlns:a16="http://schemas.microsoft.com/office/drawing/2014/main" id="{B9B60E30-CCDF-1097-DC7D-D5ADE656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4342" name="CuadroTexto 12">
            <a:extLst>
              <a:ext uri="{FF2B5EF4-FFF2-40B4-BE49-F238E27FC236}">
                <a16:creationId xmlns:a16="http://schemas.microsoft.com/office/drawing/2014/main" id="{97E34CD0-2851-B464-E450-52198FB9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E8ABDB-13E2-D57F-ADA0-915B011BD818}"/>
              </a:ext>
            </a:extLst>
          </p:cNvPr>
          <p:cNvSpPr txBox="1"/>
          <p:nvPr/>
        </p:nvSpPr>
        <p:spPr>
          <a:xfrm>
            <a:off x="960718" y="3843824"/>
            <a:ext cx="2624606" cy="5346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prstTxWarp prst="textArchDown">
              <a:avLst/>
            </a:prstTxWarp>
            <a:spAutoFit/>
          </a:bodyPr>
          <a:lstStyle/>
          <a:p>
            <a:pPr algn="ctr"/>
            <a:r>
              <a:rPr lang="es-MX" b="1">
                <a:solidFill>
                  <a:srgbClr val="00B050"/>
                </a:solidFill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Ecológica</a:t>
            </a:r>
            <a:r>
              <a:rPr lang="es-MX" b="1"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, </a:t>
            </a:r>
            <a:r>
              <a:rPr lang="es-MX" b="1">
                <a:solidFill>
                  <a:srgbClr val="FEBE10"/>
                </a:solidFill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ágil</a:t>
            </a:r>
            <a:r>
              <a:rPr lang="es-MX" b="1"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 y </a:t>
            </a:r>
            <a:r>
              <a:rPr lang="es-MX" b="1">
                <a:solidFill>
                  <a:srgbClr val="0070C0"/>
                </a:solidFill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segura</a:t>
            </a:r>
            <a:r>
              <a:rPr lang="es-MX">
                <a:latin typeface="Cavolini" panose="03000502040302020204" pitchFamily="66" charset="0"/>
                <a:ea typeface="Calibri"/>
                <a:cs typeface="Cavolini" panose="03000502040302020204" pitchFamily="66" charset="0"/>
              </a:rPr>
              <a:t>.</a:t>
            </a:r>
            <a:endParaRPr lang="es-EC">
              <a:latin typeface="Cavolini" panose="03000502040302020204" pitchFamily="66" charset="0"/>
              <a:ea typeface="Calibri"/>
              <a:cs typeface="Cavolini" panose="03000502040302020204" pitchFamily="66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41FD695-1E34-AE3A-A29D-64348EEB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18" y="1757368"/>
            <a:ext cx="2624606" cy="2464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3B430-EB3D-0B32-D94C-937802D7D948}"/>
              </a:ext>
            </a:extLst>
          </p:cNvPr>
          <p:cNvSpPr txBox="1"/>
          <p:nvPr/>
        </p:nvSpPr>
        <p:spPr>
          <a:xfrm>
            <a:off x="960718" y="1661532"/>
            <a:ext cx="2624606" cy="1522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algn="ctr"/>
            <a:r>
              <a:rPr lang="es-MX" sz="2400">
                <a:latin typeface="Cavolini" panose="03000502040302020204" pitchFamily="66" charset="0"/>
                <a:cs typeface="Cavolini" panose="03000502040302020204" pitchFamily="66" charset="0"/>
              </a:rPr>
              <a:t>Tú mejor opción para movilizarte</a:t>
            </a:r>
            <a:endParaRPr lang="en-US" sz="240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028" name="Picture 4" descr="Gente en parque público. transporte urbano ecológico, hombres y mujeres de  diferentes edades usan scooters eléctricos, bicicletas, segways y  patinetas. vehículo urbano ecológico. método de movimiento moderno,  concepto de dibujos animados vectoriales |">
            <a:extLst>
              <a:ext uri="{FF2B5EF4-FFF2-40B4-BE49-F238E27FC236}">
                <a16:creationId xmlns:a16="http://schemas.microsoft.com/office/drawing/2014/main" id="{0E385F40-0775-0FB5-2210-4C6DD8EA8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1" b="20680"/>
          <a:stretch/>
        </p:blipFill>
        <p:spPr bwMode="auto">
          <a:xfrm>
            <a:off x="5110551" y="3519686"/>
            <a:ext cx="4749412" cy="2936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CE13DBA-2733-7CE4-082C-BD065E94B925}"/>
              </a:ext>
            </a:extLst>
          </p:cNvPr>
          <p:cNvSpPr txBox="1"/>
          <p:nvPr/>
        </p:nvSpPr>
        <p:spPr>
          <a:xfrm>
            <a:off x="4811752" y="2196247"/>
            <a:ext cx="53470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sz="2000">
                <a:latin typeface="Cavolini"/>
                <a:cs typeface="Cavolini"/>
              </a:rPr>
              <a:t>Poniendo a tú disposición dispositivos que te permitan llegar de manera rápida a cualquier lugar.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4">
            <a:extLst>
              <a:ext uri="{FF2B5EF4-FFF2-40B4-BE49-F238E27FC236}">
                <a16:creationId xmlns:a16="http://schemas.microsoft.com/office/drawing/2014/main" id="{D061463B-A091-78B5-C4BD-44B26447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S" altLang="es-EC" sz="3200">
                <a:latin typeface="Arial" panose="020B0604020202020204" pitchFamily="34" charset="0"/>
                <a:cs typeface="Arial" panose="020B0604020202020204" pitchFamily="34" charset="0"/>
              </a:rPr>
              <a:t>Desarrollo de la solución </a:t>
            </a:r>
          </a:p>
        </p:txBody>
      </p:sp>
      <p:sp>
        <p:nvSpPr>
          <p:cNvPr id="15363" name="Marcador de número de diapositiva 3">
            <a:extLst>
              <a:ext uri="{FF2B5EF4-FFF2-40B4-BE49-F238E27FC236}">
                <a16:creationId xmlns:a16="http://schemas.microsoft.com/office/drawing/2014/main" id="{E8D4712F-E94A-E5F4-6063-2D4062E93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930D5E2-6693-4042-92E7-93EC1EE8535C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4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CuadroTexto 8">
            <a:extLst>
              <a:ext uri="{FF2B5EF4-FFF2-40B4-BE49-F238E27FC236}">
                <a16:creationId xmlns:a16="http://schemas.microsoft.com/office/drawing/2014/main" id="{6733186C-4B4B-375C-BEC6-3B1DC2254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5365" name="CuadroTexto 9">
            <a:extLst>
              <a:ext uri="{FF2B5EF4-FFF2-40B4-BE49-F238E27FC236}">
                <a16:creationId xmlns:a16="http://schemas.microsoft.com/office/drawing/2014/main" id="{0724A6AA-F929-43D2-F708-1B946C5C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5366" name="CuadroTexto 12">
            <a:extLst>
              <a:ext uri="{FF2B5EF4-FFF2-40B4-BE49-F238E27FC236}">
                <a16:creationId xmlns:a16="http://schemas.microsoft.com/office/drawing/2014/main" id="{801B657B-E41F-48AD-AD20-4DE84EE3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pic>
        <p:nvPicPr>
          <p:cNvPr id="1026" name="Picture 2" descr="Brand">
            <a:extLst>
              <a:ext uri="{FF2B5EF4-FFF2-40B4-BE49-F238E27FC236}">
                <a16:creationId xmlns:a16="http://schemas.microsoft.com/office/drawing/2014/main" id="{91A72360-8518-2561-3EA5-7043858E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858" y="2016320"/>
            <a:ext cx="1276116" cy="18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Logo PNG vector in SVG, PDF, AI, CDR format">
            <a:extLst>
              <a:ext uri="{FF2B5EF4-FFF2-40B4-BE49-F238E27FC236}">
                <a16:creationId xmlns:a16="http://schemas.microsoft.com/office/drawing/2014/main" id="{8E7BA2A4-7F84-31EF-626F-365461A6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83" y="4508985"/>
            <a:ext cx="1948736" cy="15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Download Google Dart Logo PNG and Vector (PDF, SVG, Ai, EPS) Free">
            <a:extLst>
              <a:ext uri="{FF2B5EF4-FFF2-40B4-BE49-F238E27FC236}">
                <a16:creationId xmlns:a16="http://schemas.microsoft.com/office/drawing/2014/main" id="{00C9DBE6-00AA-DFC0-AEAE-B89D67BEC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9" t="30780" r="6214" b="30181"/>
          <a:stretch/>
        </p:blipFill>
        <p:spPr>
          <a:xfrm>
            <a:off x="5842057" y="4731733"/>
            <a:ext cx="3927474" cy="1282180"/>
          </a:xfrm>
          <a:prstGeom prst="rect">
            <a:avLst/>
          </a:prstGeom>
        </p:spPr>
      </p:pic>
      <p:pic>
        <p:nvPicPr>
          <p:cNvPr id="3" name="Imagen 2" descr="Figma's new icon | Figma Blog">
            <a:extLst>
              <a:ext uri="{FF2B5EF4-FFF2-40B4-BE49-F238E27FC236}">
                <a16:creationId xmlns:a16="http://schemas.microsoft.com/office/drawing/2014/main" id="{DAC1F9B2-85C1-17F8-BA4F-51A4C26D1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040" y="2135138"/>
            <a:ext cx="1594156" cy="1499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>
            <a:extLst>
              <a:ext uri="{FF2B5EF4-FFF2-40B4-BE49-F238E27FC236}">
                <a16:creationId xmlns:a16="http://schemas.microsoft.com/office/drawing/2014/main" id="{CC938D06-B114-6E29-356C-06B34053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S" altLang="es-EC" sz="3200">
                <a:latin typeface="Arial" panose="020B0604020202020204" pitchFamily="34" charset="0"/>
                <a:cs typeface="Arial" panose="020B0604020202020204" pitchFamily="34" charset="0"/>
              </a:rPr>
              <a:t>Desarrollo de la solución </a:t>
            </a:r>
          </a:p>
        </p:txBody>
      </p:sp>
      <p:sp>
        <p:nvSpPr>
          <p:cNvPr id="16387" name="Marcador de número de diapositiva 3">
            <a:extLst>
              <a:ext uri="{FF2B5EF4-FFF2-40B4-BE49-F238E27FC236}">
                <a16:creationId xmlns:a16="http://schemas.microsoft.com/office/drawing/2014/main" id="{81F8EB0D-CD5F-60A5-6BA1-EFAD3AA33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511310A-36D0-4C08-8FA2-895A468F14B3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5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CuadroTexto 8">
            <a:extLst>
              <a:ext uri="{FF2B5EF4-FFF2-40B4-BE49-F238E27FC236}">
                <a16:creationId xmlns:a16="http://schemas.microsoft.com/office/drawing/2014/main" id="{622304A1-4D9B-FBB4-8B97-74F39870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6389" name="CuadroTexto 9">
            <a:extLst>
              <a:ext uri="{FF2B5EF4-FFF2-40B4-BE49-F238E27FC236}">
                <a16:creationId xmlns:a16="http://schemas.microsoft.com/office/drawing/2014/main" id="{CB848568-4BE1-AEDB-4CCC-82F68BDA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6390" name="CuadroTexto 12">
            <a:extLst>
              <a:ext uri="{FF2B5EF4-FFF2-40B4-BE49-F238E27FC236}">
                <a16:creationId xmlns:a16="http://schemas.microsoft.com/office/drawing/2014/main" id="{5A173EDB-9902-71FE-D2CB-6C0CC412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82B85-E05F-0754-4823-605C6E26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74" y="1848201"/>
            <a:ext cx="7122896" cy="4668608"/>
          </a:xfrm>
          <a:prstGeom prst="rect">
            <a:avLst/>
          </a:prstGeom>
        </p:spPr>
      </p:pic>
      <p:sp>
        <p:nvSpPr>
          <p:cNvPr id="6" name="3 Marcador de contenido">
            <a:extLst>
              <a:ext uri="{FF2B5EF4-FFF2-40B4-BE49-F238E27FC236}">
                <a16:creationId xmlns:a16="http://schemas.microsoft.com/office/drawing/2014/main" id="{8EEFC9CD-5FCB-16BA-65DD-45875D7EAEF1}"/>
              </a:ext>
            </a:extLst>
          </p:cNvPr>
          <p:cNvSpPr txBox="1">
            <a:spLocks/>
          </p:cNvSpPr>
          <p:nvPr/>
        </p:nvSpPr>
        <p:spPr bwMode="auto">
          <a:xfrm>
            <a:off x="1927213" y="1222732"/>
            <a:ext cx="7252707" cy="38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>
            <a:lvl1pPr marL="373063" indent="-373063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8038" indent="-309563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43013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41488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38375" indent="-247650" algn="l" defTabSz="49688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737645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399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152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0906" indent="-248877" algn="l" defTabSz="49775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>
                <a:latin typeface="Cavolini"/>
                <a:cs typeface="Cavolini"/>
              </a:rPr>
              <a:t>Prototipo Inicial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4">
            <a:extLst>
              <a:ext uri="{FF2B5EF4-FFF2-40B4-BE49-F238E27FC236}">
                <a16:creationId xmlns:a16="http://schemas.microsoft.com/office/drawing/2014/main" id="{52FD811A-C680-799E-A348-7F4BA267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896" y="373062"/>
            <a:ext cx="7935912" cy="719137"/>
          </a:xfrm>
        </p:spPr>
        <p:txBody>
          <a:bodyPr/>
          <a:lstStyle/>
          <a:p>
            <a:r>
              <a:rPr lang="es-ES" sz="3200"/>
              <a:t>Desarrollo de la solución 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DF1C0FB6-A720-2092-537A-36238DEDB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0D97833-3393-4066-956C-E108B09EA5C7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6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CuadroTexto 8">
            <a:extLst>
              <a:ext uri="{FF2B5EF4-FFF2-40B4-BE49-F238E27FC236}">
                <a16:creationId xmlns:a16="http://schemas.microsoft.com/office/drawing/2014/main" id="{B1CB8AD4-C133-EA74-0ED5-748AE145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7413" name="CuadroTexto 9">
            <a:extLst>
              <a:ext uri="{FF2B5EF4-FFF2-40B4-BE49-F238E27FC236}">
                <a16:creationId xmlns:a16="http://schemas.microsoft.com/office/drawing/2014/main" id="{40720F29-516C-A035-BE33-C002BA25B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7414" name="CuadroTexto 12">
            <a:extLst>
              <a:ext uri="{FF2B5EF4-FFF2-40B4-BE49-F238E27FC236}">
                <a16:creationId xmlns:a16="http://schemas.microsoft.com/office/drawing/2014/main" id="{57FA6E56-CB50-9E70-BA9D-B0128271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0E74DEE-063F-B585-7B9B-7490D222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268973"/>
            <a:ext cx="2419076" cy="5375724"/>
          </a:xfrm>
          <a:prstGeom prst="rect">
            <a:avLst/>
          </a:prstGeom>
        </p:spPr>
      </p:pic>
      <p:pic>
        <p:nvPicPr>
          <p:cNvPr id="4" name="Imagen 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FF6D67F7-54A7-4960-8E9F-376A2078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98" y="1268973"/>
            <a:ext cx="2419075" cy="5375721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6EFC6F6-4037-C67B-C757-996362A2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720" y="1268973"/>
            <a:ext cx="2419076" cy="53757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03D019-6B26-5BB5-E679-4AB80D25B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669" y="1254295"/>
            <a:ext cx="2569831" cy="55310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D1AD-C8CE-2164-0A3B-E21F3926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4">
            <a:extLst>
              <a:ext uri="{FF2B5EF4-FFF2-40B4-BE49-F238E27FC236}">
                <a16:creationId xmlns:a16="http://schemas.microsoft.com/office/drawing/2014/main" id="{F8EC0539-58B3-6D7A-11C2-C61D1ED8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896" y="373062"/>
            <a:ext cx="7935912" cy="719137"/>
          </a:xfrm>
        </p:spPr>
        <p:txBody>
          <a:bodyPr/>
          <a:lstStyle/>
          <a:p>
            <a:r>
              <a:rPr lang="es-ES" altLang="es-EC" sz="3200">
                <a:latin typeface="Arial" panose="020B0604020202020204" pitchFamily="34" charset="0"/>
                <a:cs typeface="Arial" panose="020B0604020202020204" pitchFamily="34" charset="0"/>
              </a:rPr>
              <a:t>Implementación y despliegue 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4E4FD3D2-0137-89FE-CEDB-60CBCA8FB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0D97833-3393-4066-956C-E108B09EA5C7}" type="slidenum">
              <a:rPr lang="es-ES" altLang="es-EC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7</a:t>
            </a:fld>
            <a:endParaRPr lang="es-ES" altLang="es-EC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CuadroTexto 8">
            <a:extLst>
              <a:ext uri="{FF2B5EF4-FFF2-40B4-BE49-F238E27FC236}">
                <a16:creationId xmlns:a16="http://schemas.microsoft.com/office/drawing/2014/main" id="{C418D551-BB88-B48D-8761-AD803890A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7413" name="CuadroTexto 9">
            <a:extLst>
              <a:ext uri="{FF2B5EF4-FFF2-40B4-BE49-F238E27FC236}">
                <a16:creationId xmlns:a16="http://schemas.microsoft.com/office/drawing/2014/main" id="{23158C55-42C6-CA33-C809-A13AAC3B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sp>
        <p:nvSpPr>
          <p:cNvPr id="17414" name="CuadroTexto 12">
            <a:extLst>
              <a:ext uri="{FF2B5EF4-FFF2-40B4-BE49-F238E27FC236}">
                <a16:creationId xmlns:a16="http://schemas.microsoft.com/office/drawing/2014/main" id="{1AEA8A81-E44D-2F0F-FACF-04D7CCE8E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C" altLang="es-EC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B66D8-56A5-2F28-7EF7-69C10E66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2" y="1575395"/>
            <a:ext cx="4876794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C9417-9C5E-9E93-AF49-D3BFB6D5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79" y="3758380"/>
            <a:ext cx="534351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4D4383CC-C0BC-DF3D-20A9-BCE1D444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360363"/>
            <a:ext cx="8296275" cy="719137"/>
          </a:xfrm>
        </p:spPr>
        <p:txBody>
          <a:bodyPr/>
          <a:lstStyle/>
          <a:p>
            <a:r>
              <a:rPr lang="es-EC" altLang="es-EC">
                <a:latin typeface="Arial" panose="020B0604020202020204" pitchFamily="34" charset="0"/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18435" name="4 Marcador de número de diapositiva">
            <a:extLst>
              <a:ext uri="{FF2B5EF4-FFF2-40B4-BE49-F238E27FC236}">
                <a16:creationId xmlns:a16="http://schemas.microsoft.com/office/drawing/2014/main" id="{88356FB1-2FD8-9BA1-5463-86B96CDE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981BF9A-90AB-411E-B4D8-3ACC831DBEA3}" type="slidenum">
              <a:rPr lang="es-ES" altLang="es-EC"/>
              <a:pPr/>
              <a:t>8</a:t>
            </a:fld>
            <a:endParaRPr lang="es-ES" altLang="es-EC"/>
          </a:p>
        </p:txBody>
      </p:sp>
      <p:sp>
        <p:nvSpPr>
          <p:cNvPr id="18436" name="3 Marcador de contenido">
            <a:extLst>
              <a:ext uri="{FF2B5EF4-FFF2-40B4-BE49-F238E27FC236}">
                <a16:creationId xmlns:a16="http://schemas.microsoft.com/office/drawing/2014/main" id="{9E6964A0-DFD5-1E0C-FA26-1D5CC00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3" y="1447800"/>
            <a:ext cx="9967912" cy="4280913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s-MX" altLang="es-EC" sz="2400">
                <a:latin typeface="Cavolini"/>
              </a:rPr>
              <a:t>Comunicación Efectiva: La comunicación mejora la comprensión del equipo y evita malentendidos.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s-MX" altLang="es-EC" sz="2400">
              <a:latin typeface="Cavolini"/>
              <a:cs typeface="Arial" panose="020B0604020202020204" pitchFamily="34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s-MX" altLang="es-EC" sz="2400">
                <a:latin typeface="Cavolini"/>
              </a:rPr>
              <a:t>Planificación Detallada: La importancia de una planificación y tareas bien definidas facilitan el seguimiento del progreso.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s-MX" altLang="es-EC" sz="2400">
              <a:latin typeface="Cavolini"/>
              <a:cs typeface="Arial" panose="020B0604020202020204" pitchFamily="34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s-MX" altLang="es-EC" sz="2400">
                <a:latin typeface="Cavolini"/>
              </a:rPr>
              <a:t>Colaboración y Roles: Asignar roles y responsabilidades específicas promueve la colaboración eficiente. </a:t>
            </a:r>
            <a:endParaRPr lang="es-ES" altLang="es-EC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76731052-8C11-4E6F-5E00-AE1FC295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360363"/>
            <a:ext cx="8296275" cy="719137"/>
          </a:xfrm>
        </p:spPr>
        <p:txBody>
          <a:bodyPr/>
          <a:lstStyle/>
          <a:p>
            <a:r>
              <a:rPr lang="es-ES" altLang="es-EC" sz="2800"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es-EC" altLang="es-EC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4 Marcador de número de diapositiva">
            <a:extLst>
              <a:ext uri="{FF2B5EF4-FFF2-40B4-BE49-F238E27FC236}">
                <a16:creationId xmlns:a16="http://schemas.microsoft.com/office/drawing/2014/main" id="{A37B3119-6301-22CC-066D-1A87090C7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DF48760-33D1-4046-90AE-EF96DF2818FB}" type="slidenum">
              <a:rPr lang="es-ES" altLang="es-EC"/>
              <a:pPr/>
              <a:t>9</a:t>
            </a:fld>
            <a:endParaRPr lang="es-ES" altLang="es-EC"/>
          </a:p>
        </p:txBody>
      </p:sp>
      <p:sp>
        <p:nvSpPr>
          <p:cNvPr id="19460" name="3 Marcador de contenido">
            <a:extLst>
              <a:ext uri="{FF2B5EF4-FFF2-40B4-BE49-F238E27FC236}">
                <a16:creationId xmlns:a16="http://schemas.microsoft.com/office/drawing/2014/main" id="{7AE7A6FA-1218-7742-BF2E-5B2EB9F83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20" y="1602459"/>
            <a:ext cx="9967912" cy="43579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altLang="es-EC" sz="2400">
                <a:latin typeface="Cavolini"/>
              </a:rPr>
              <a:t>Mantenimiento de la Documentación: Priorizar la actualización constante de la documentación del proyecto.</a:t>
            </a:r>
          </a:p>
          <a:p>
            <a:pPr marL="514350" indent="-514350">
              <a:buFont typeface="+mj-lt"/>
              <a:buAutoNum type="arabicPeriod"/>
            </a:pPr>
            <a:endParaRPr lang="es-MX" altLang="es-EC" sz="2400">
              <a:latin typeface="Cavolini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altLang="es-EC" sz="2400">
                <a:latin typeface="Cavolini"/>
              </a:rPr>
              <a:t>Capacitación Continua: Fomentar la capacitación constante en nuevas tecnologías y herramientas.</a:t>
            </a:r>
          </a:p>
          <a:p>
            <a:pPr marL="457200" indent="-457200">
              <a:buFont typeface="+mj-lt"/>
              <a:buAutoNum type="arabicPeriod"/>
            </a:pPr>
            <a:endParaRPr lang="es-MX" altLang="es-EC" sz="2400">
              <a:latin typeface="Cavolini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altLang="es-EC" sz="2400">
                <a:latin typeface="Cavolini"/>
              </a:rPr>
              <a:t>Pruebas Rigurosas: Aumentar el énfasis en pruebas rigurosas para identificar y solucionar posibles problemas.</a:t>
            </a:r>
            <a:endParaRPr lang="es-ES" altLang="es-EC" sz="2400">
              <a:latin typeface="Cavoli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S-UT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PLANTILLAS-UTPL</Template>
  <TotalTime>0</TotalTime>
  <Words>206</Words>
  <Application>Microsoft Office PowerPoint</Application>
  <PresentationFormat>Personalizado</PresentationFormat>
  <Paragraphs>36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PLANTILLAS-UTPL</vt:lpstr>
      <vt:lpstr>Presentación de PowerPoint</vt:lpstr>
      <vt:lpstr>Dominio del problema</vt:lpstr>
      <vt:lpstr>Dominio de la solución </vt:lpstr>
      <vt:lpstr>Desarrollo de la solución </vt:lpstr>
      <vt:lpstr>Desarrollo de la solución </vt:lpstr>
      <vt:lpstr>Desarrollo de la solución </vt:lpstr>
      <vt:lpstr>Implementación y despliegue </vt:lpstr>
      <vt:lpstr>LECCIONES APRENDIDAS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PowerPoint</dc:title>
  <dc:subject>Presentación PowerPoint</dc:subject>
  <dc:creator>Universidad Técnica Particular de Loja</dc:creator>
  <cp:keywords>utpl, www.utpl.edu.ec, universidad técnica particular de loja, educación, gerencia de marketing, presentación powerpoint  utpl , manual de imagen</cp:keywords>
  <dc:description>La Presentación de PowerPoint UTPL utilizada para capacitaciones, exposiciones, informes, etc. Se debe tener presente el uso correcto de la marca UTPL.</dc:description>
  <cp:lastModifiedBy>JAMIL ERASMO QUITUIZACA JARAMILLO</cp:lastModifiedBy>
  <cp:revision>6</cp:revision>
  <dcterms:created xsi:type="dcterms:W3CDTF">2013-07-30T17:15:34Z</dcterms:created>
  <dcterms:modified xsi:type="dcterms:W3CDTF">2024-01-24T00:05:38Z</dcterms:modified>
  <cp:category>presentación de powerpoint</cp:category>
  <cp:contentStatus>terminada</cp:contentStatus>
</cp:coreProperties>
</file>