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7ABD26-09A3-41B3-9F5E-FB7865822762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CDEC22-509E-4690-97D9-F23E5BB52F9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stagram.com/mr.pink_the_pink_lover_143/?__coig_restricted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stagram.com/mr.pink_the_pink_lover_143/?__coig_restricted=1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stagram.com/mr.pink_the_pink_lover_143/?__coig_restricted=1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296143"/>
          </a:xfrm>
          <a:solidFill>
            <a:srgbClr val="00B0F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1224136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lnSpc>
                <a:spcPct val="250000"/>
              </a:lnSpc>
            </a:pPr>
            <a:r>
              <a:rPr lang="en-IN" sz="3600" dirty="0" smtClean="0">
                <a:solidFill>
                  <a:schemeClr val="bg1"/>
                </a:solidFill>
              </a:rPr>
              <a:t>HyperText Preprocessor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3419872" y="5661248"/>
            <a:ext cx="5184576" cy="584357"/>
          </a:xfrm>
          <a:prstGeom prst="rect">
            <a:avLst/>
          </a:prstGeom>
          <a:solidFill>
            <a:srgbClr val="ED1F95"/>
          </a:solidFill>
          <a:ln>
            <a:solidFill>
              <a:srgbClr val="ED1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   Mr.Pink_The_Pink_Lover@143...</a:t>
            </a:r>
            <a:endParaRPr lang="en-IN" sz="20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57" y="5802109"/>
            <a:ext cx="332656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/>
          </p:cNvPr>
          <p:cNvSpPr/>
          <p:nvPr/>
        </p:nvSpPr>
        <p:spPr>
          <a:xfrm>
            <a:off x="4450418" y="5940987"/>
            <a:ext cx="4392488" cy="584357"/>
          </a:xfrm>
          <a:prstGeom prst="rect">
            <a:avLst/>
          </a:prstGeom>
          <a:solidFill>
            <a:srgbClr val="ED1F95"/>
          </a:solidFill>
          <a:ln>
            <a:solidFill>
              <a:srgbClr val="ED1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     </a:t>
            </a:r>
            <a:r>
              <a:rPr lang="en-IN" sz="2000" b="1" dirty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Mr.Pink_The_Pink_Lover@143...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0" y="6081848"/>
            <a:ext cx="332656" cy="3326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3608" y="76470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PHP :-</a:t>
            </a:r>
            <a:endParaRPr lang="en-IN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1988840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Hypertext Preprocessor.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It’s a Opensource,  </a:t>
            </a:r>
            <a:r>
              <a:rPr lang="en-IN" dirty="0"/>
              <a:t>I</a:t>
            </a:r>
            <a:r>
              <a:rPr lang="en-IN" dirty="0" smtClean="0"/>
              <a:t>ntrepreted programming language,  Object-oriented scripting language with dynamic content of webpage.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Father :  RASMUS  LERDORF in 1994 but marketed in 1995. 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It easily embedded with HTML.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99792" y="1719939"/>
            <a:ext cx="3384376" cy="21602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Features of PHP</a:t>
            </a:r>
            <a:endParaRPr lang="en-IN" sz="3200" b="1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765693" y="1071867"/>
            <a:ext cx="1152128" cy="1080120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6086129" y="2112520"/>
            <a:ext cx="871297" cy="68754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998305" y="3160099"/>
            <a:ext cx="983649" cy="720080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5652120" y="3520139"/>
            <a:ext cx="1296144" cy="1370549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Off-page Connector 10"/>
          <p:cNvSpPr/>
          <p:nvPr/>
        </p:nvSpPr>
        <p:spPr>
          <a:xfrm rot="5400000">
            <a:off x="7513937" y="122640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Open Source</a:t>
            </a:r>
            <a:endParaRPr lang="en-IN" dirty="0"/>
          </a:p>
        </p:txBody>
      </p:sp>
      <p:sp>
        <p:nvSpPr>
          <p:cNvPr id="14" name="Flowchart: Off-page Connector 13"/>
          <p:cNvSpPr/>
          <p:nvPr/>
        </p:nvSpPr>
        <p:spPr>
          <a:xfrm rot="5400000">
            <a:off x="7544380" y="1161194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Embedded</a:t>
            </a:r>
            <a:endParaRPr lang="en-IN" dirty="0"/>
          </a:p>
        </p:txBody>
      </p:sp>
      <p:sp>
        <p:nvSpPr>
          <p:cNvPr id="17" name="Rectangle 16">
            <a:hlinkClick r:id="rId2"/>
          </p:cNvPr>
          <p:cNvSpPr/>
          <p:nvPr/>
        </p:nvSpPr>
        <p:spPr>
          <a:xfrm>
            <a:off x="4450418" y="5940987"/>
            <a:ext cx="4392488" cy="584357"/>
          </a:xfrm>
          <a:prstGeom prst="rect">
            <a:avLst/>
          </a:prstGeom>
          <a:solidFill>
            <a:srgbClr val="ED1F95"/>
          </a:solidFill>
          <a:ln>
            <a:solidFill>
              <a:srgbClr val="ED1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     </a:t>
            </a:r>
            <a:r>
              <a:rPr lang="en-IN" sz="2000" b="1" dirty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Mr.Pink_The_Pink_Lover@143...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0" y="6081848"/>
            <a:ext cx="332656" cy="332656"/>
          </a:xfrm>
          <a:prstGeom prst="rect">
            <a:avLst/>
          </a:prstGeom>
        </p:spPr>
      </p:pic>
      <p:sp>
        <p:nvSpPr>
          <p:cNvPr id="21" name="Flowchart: Off-page Connector 20"/>
          <p:cNvSpPr/>
          <p:nvPr/>
        </p:nvSpPr>
        <p:spPr>
          <a:xfrm rot="5400000">
            <a:off x="7558235" y="2928854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22" name="Flowchart: Off-page Connector 21"/>
          <p:cNvSpPr/>
          <p:nvPr/>
        </p:nvSpPr>
        <p:spPr>
          <a:xfrm rot="5400000">
            <a:off x="7563468" y="3969506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smtClean="0"/>
              <a:t>Loosely Typed lang</a:t>
            </a:r>
            <a:endParaRPr lang="en-IN" dirty="0"/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2130738" y="2184526"/>
            <a:ext cx="569054" cy="668409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Off-page Connector 29"/>
          <p:cNvSpPr/>
          <p:nvPr/>
        </p:nvSpPr>
        <p:spPr>
          <a:xfrm rot="16200000">
            <a:off x="759040" y="212887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/>
              <a:t>Database Support</a:t>
            </a:r>
            <a:endParaRPr lang="en-IN" dirty="0"/>
          </a:p>
        </p:txBody>
      </p:sp>
      <p:cxnSp>
        <p:nvCxnSpPr>
          <p:cNvPr id="34" name="Elbow Connector 33"/>
          <p:cNvCxnSpPr/>
          <p:nvPr/>
        </p:nvCxnSpPr>
        <p:spPr>
          <a:xfrm rot="10800000">
            <a:off x="2160067" y="1120444"/>
            <a:ext cx="1055857" cy="868395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>
            <a:off x="759039" y="1244514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/>
              <a:t>Error Reporting</a:t>
            </a:r>
            <a:endParaRPr lang="en-IN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2081617" y="3284984"/>
            <a:ext cx="762191" cy="724744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Off-page Connector 57"/>
          <p:cNvSpPr/>
          <p:nvPr/>
        </p:nvSpPr>
        <p:spPr>
          <a:xfrm rot="16200000">
            <a:off x="729473" y="3053975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/>
              <a:t>Platform Independent</a:t>
            </a:r>
            <a:endParaRPr lang="en-IN" dirty="0"/>
          </a:p>
        </p:txBody>
      </p:sp>
      <p:cxnSp>
        <p:nvCxnSpPr>
          <p:cNvPr id="59" name="Elbow Connector 58"/>
          <p:cNvCxnSpPr/>
          <p:nvPr/>
        </p:nvCxnSpPr>
        <p:spPr>
          <a:xfrm rot="10800000" flipV="1">
            <a:off x="2073540" y="3681017"/>
            <a:ext cx="1263202" cy="1260151"/>
          </a:xfrm>
          <a:prstGeom prst="bentConnector3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Off-page Connector 60"/>
          <p:cNvSpPr/>
          <p:nvPr/>
        </p:nvSpPr>
        <p:spPr>
          <a:xfrm rot="16200000">
            <a:off x="737545" y="3994673"/>
            <a:ext cx="799015" cy="1902650"/>
          </a:xfrm>
          <a:prstGeom prst="flowChartOffpage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/>
              <a:t>Web Server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2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70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Aspect</vt:lpstr>
      <vt:lpstr>Apex</vt:lpstr>
      <vt:lpstr>PHP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ELCOT</dc:creator>
  <cp:lastModifiedBy>ELCOT</cp:lastModifiedBy>
  <cp:revision>10</cp:revision>
  <dcterms:created xsi:type="dcterms:W3CDTF">2023-07-05T08:23:12Z</dcterms:created>
  <dcterms:modified xsi:type="dcterms:W3CDTF">2023-07-05T10:05:21Z</dcterms:modified>
</cp:coreProperties>
</file>