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>
      <p:cViewPr varScale="1">
        <p:scale>
          <a:sx n="75" d="100"/>
          <a:sy n="75" d="100"/>
        </p:scale>
        <p:origin x="19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55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AD44-328C-419C-852D-273A94DAC502}" type="datetimeFigureOut">
              <a:rPr lang="en-US" smtClean="0"/>
              <a:pPr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4B761B-CB98-477E-BA24-2805B4E5D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44E-16DF-4E1E-9404-8682DD616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09" y="1984015"/>
            <a:ext cx="6489405" cy="1646302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Logic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8933A-3578-48D9-B04D-6B27C54A9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Submitted by </a:t>
            </a:r>
            <a:r>
              <a:rPr lang="en-US" sz="2800" b="1" dirty="0">
                <a:solidFill>
                  <a:schemeClr val="tx1"/>
                </a:solidFill>
              </a:rPr>
              <a:t>Jamil </a:t>
            </a:r>
            <a:r>
              <a:rPr lang="en-US" sz="2800" b="1" dirty="0" err="1">
                <a:solidFill>
                  <a:schemeClr val="tx1"/>
                </a:solidFill>
              </a:rPr>
              <a:t>Rayhan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/>
              <a:t>ID:</a:t>
            </a:r>
            <a:r>
              <a:rPr lang="en-US" sz="2800" dirty="0">
                <a:solidFill>
                  <a:schemeClr val="tx1"/>
                </a:solidFill>
              </a:rPr>
              <a:t>18CSE061</a:t>
            </a:r>
          </a:p>
        </p:txBody>
      </p:sp>
    </p:spTree>
    <p:extLst>
      <p:ext uri="{BB962C8B-B14F-4D97-AF65-F5344CB8AC3E}">
        <p14:creationId xmlns:p14="http://schemas.microsoft.com/office/powerpoint/2010/main" val="237191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242048" cy="1143000"/>
          </a:xfrm>
        </p:spPr>
        <p:txBody>
          <a:bodyPr>
            <a:normAutofit/>
          </a:bodyPr>
          <a:lstStyle/>
          <a:p>
            <a:r>
              <a:rPr lang="en-US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dirty="0"/>
              <a:t>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324100"/>
            <a:ext cx="6944811" cy="220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Design of a combinational circuit that generates the 10’s complement of a BCD digit.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400"/>
            <a:ext cx="5897880" cy="609600"/>
          </a:xfrm>
        </p:spPr>
        <p:txBody>
          <a:bodyPr>
            <a:noAutofit/>
          </a:bodyPr>
          <a:lstStyle/>
          <a:p>
            <a:r>
              <a:rPr sz="5400" b="0" dirty="0"/>
              <a:t>10's compliment:-</a:t>
            </a:r>
            <a:endParaRPr lang="en-US" sz="5400" b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481766"/>
              </p:ext>
            </p:extLst>
          </p:nvPr>
        </p:nvGraphicFramePr>
        <p:xfrm>
          <a:off x="228600" y="1389380"/>
          <a:ext cx="7239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10’s compliment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4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PQRS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66800" y="6328144"/>
            <a:ext cx="5897880" cy="602512"/>
          </a:xfrm>
        </p:spPr>
        <p:txBody>
          <a:bodyPr>
            <a:normAutofit/>
          </a:bodyPr>
          <a:lstStyle/>
          <a:p>
            <a:r>
              <a:rPr lang="en-US" sz="1800" dirty="0"/>
              <a:t>d(ABCD)=∑(10,11,12,13,14,15)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K-map for 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9661360"/>
              </p:ext>
            </p:extLst>
          </p:nvPr>
        </p:nvGraphicFramePr>
        <p:xfrm>
          <a:off x="533397" y="1739900"/>
          <a:ext cx="6632450" cy="242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4477" marR="4447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4477" marR="4447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4477" marR="4447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44477" marR="4447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44477" marR="444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950976" y="4850115"/>
            <a:ext cx="7242048" cy="538227"/>
          </a:xfrm>
        </p:spPr>
        <p:txBody>
          <a:bodyPr/>
          <a:lstStyle/>
          <a:p>
            <a:pPr>
              <a:buNone/>
            </a:pPr>
            <a:r>
              <a:rPr lang="en-US" dirty="0"/>
              <a:t>P=A’B’C’+A’B’D’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000500" y="2254094"/>
            <a:ext cx="381000" cy="38100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1978153" y="2254094"/>
            <a:ext cx="384048" cy="38100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019800" y="2254094"/>
            <a:ext cx="460248" cy="38100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C23186B-82C4-4B5D-AA13-F8B2A802A03F}"/>
              </a:ext>
            </a:extLst>
          </p:cNvPr>
          <p:cNvSpPr/>
          <p:nvPr/>
        </p:nvSpPr>
        <p:spPr>
          <a:xfrm>
            <a:off x="2614422" y="2254094"/>
            <a:ext cx="381000" cy="3810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K-map for Q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9376224"/>
              </p:ext>
            </p:extLst>
          </p:nvPr>
        </p:nvGraphicFramePr>
        <p:xfrm>
          <a:off x="1375410" y="1739899"/>
          <a:ext cx="5356860" cy="240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AB\CD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4323399"/>
            <a:ext cx="3520440" cy="639763"/>
          </a:xfrm>
        </p:spPr>
        <p:txBody>
          <a:bodyPr/>
          <a:lstStyle/>
          <a:p>
            <a:pPr>
              <a:buNone/>
            </a:pPr>
            <a:r>
              <a:rPr lang="en-US" dirty="0"/>
              <a:t>Q=BC’+BD’+B’CD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1434163-5A7A-43BC-B0FE-EFDA736748ED}"/>
              </a:ext>
            </a:extLst>
          </p:cNvPr>
          <p:cNvSpPr/>
          <p:nvPr/>
        </p:nvSpPr>
        <p:spPr>
          <a:xfrm>
            <a:off x="4191000" y="2743200"/>
            <a:ext cx="228600" cy="6858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674212B2-A488-4FD6-82AA-A8F59A81B558}"/>
              </a:ext>
            </a:extLst>
          </p:cNvPr>
          <p:cNvSpPr/>
          <p:nvPr/>
        </p:nvSpPr>
        <p:spPr>
          <a:xfrm>
            <a:off x="2590800" y="2743200"/>
            <a:ext cx="228600" cy="6858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5304176-5C61-41C2-8B15-7F6156EBE134}"/>
              </a:ext>
            </a:extLst>
          </p:cNvPr>
          <p:cNvSpPr/>
          <p:nvPr/>
        </p:nvSpPr>
        <p:spPr>
          <a:xfrm>
            <a:off x="3200400" y="2743200"/>
            <a:ext cx="384810" cy="6858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B8774D9-B2C5-46BA-8426-3AAEA78E28BA}"/>
              </a:ext>
            </a:extLst>
          </p:cNvPr>
          <p:cNvSpPr/>
          <p:nvPr/>
        </p:nvSpPr>
        <p:spPr>
          <a:xfrm>
            <a:off x="5790438" y="2743200"/>
            <a:ext cx="384810" cy="6858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016480E-D046-40AB-826C-A9684E90FB4E}"/>
              </a:ext>
            </a:extLst>
          </p:cNvPr>
          <p:cNvSpPr/>
          <p:nvPr/>
        </p:nvSpPr>
        <p:spPr>
          <a:xfrm rot="16200000">
            <a:off x="5029200" y="2392680"/>
            <a:ext cx="243840" cy="39624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AAEF619-285D-4E26-9FD6-198A019B95AA}"/>
              </a:ext>
            </a:extLst>
          </p:cNvPr>
          <p:cNvSpPr/>
          <p:nvPr/>
        </p:nvSpPr>
        <p:spPr>
          <a:xfrm rot="5400000">
            <a:off x="5029200" y="3522980"/>
            <a:ext cx="243840" cy="39624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079428"/>
              </p:ext>
            </p:extLst>
          </p:nvPr>
        </p:nvGraphicFramePr>
        <p:xfrm>
          <a:off x="457200" y="16002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AB\CD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33801"/>
            <a:ext cx="3520440" cy="533400"/>
          </a:xfrm>
        </p:spPr>
        <p:txBody>
          <a:bodyPr/>
          <a:lstStyle/>
          <a:p>
            <a:pPr>
              <a:buNone/>
            </a:pPr>
            <a:r>
              <a:rPr lang="en-US" dirty="0"/>
              <a:t>R=C’D’+CD</a:t>
            </a:r>
          </a:p>
        </p:txBody>
      </p:sp>
      <p:sp>
        <p:nvSpPr>
          <p:cNvPr id="6" name="Double Brace 5"/>
          <p:cNvSpPr/>
          <p:nvPr/>
        </p:nvSpPr>
        <p:spPr>
          <a:xfrm>
            <a:off x="1482852" y="2070100"/>
            <a:ext cx="1069848" cy="1371600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/>
          <p:cNvSpPr/>
          <p:nvPr/>
        </p:nvSpPr>
        <p:spPr>
          <a:xfrm>
            <a:off x="3798697" y="1955800"/>
            <a:ext cx="1069848" cy="1447800"/>
          </a:xfrm>
          <a:prstGeom prst="bracePair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for 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6663699"/>
              </p:ext>
            </p:extLst>
          </p:nvPr>
        </p:nvGraphicFramePr>
        <p:xfrm>
          <a:off x="457200" y="1600200"/>
          <a:ext cx="723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AB\CD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3520440" cy="1173163"/>
          </a:xfrm>
        </p:spPr>
        <p:txBody>
          <a:bodyPr/>
          <a:lstStyle/>
          <a:p>
            <a:pPr>
              <a:buNone/>
            </a:pPr>
            <a:r>
              <a:rPr lang="en-US" dirty="0"/>
              <a:t>S=D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048000" y="2057400"/>
            <a:ext cx="460248" cy="13716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373624" y="2057400"/>
            <a:ext cx="457200" cy="1371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All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P=A’B’C’+A’B’D’</a:t>
            </a:r>
          </a:p>
          <a:p>
            <a:endParaRPr lang="en-US" dirty="0"/>
          </a:p>
          <a:p>
            <a:r>
              <a:rPr lang="en-US" dirty="0"/>
              <a:t>Q=BC’+BD’+B’CD</a:t>
            </a:r>
          </a:p>
          <a:p>
            <a:endParaRPr lang="en-US" dirty="0"/>
          </a:p>
          <a:p>
            <a:r>
              <a:rPr lang="en-US" dirty="0"/>
              <a:t>R=C’D’+CD</a:t>
            </a:r>
          </a:p>
          <a:p>
            <a:endParaRPr lang="en-US" dirty="0"/>
          </a:p>
          <a:p>
            <a:r>
              <a:rPr lang="en-US" dirty="0"/>
              <a:t>S=D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Circuit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5B7CB-B35F-42D5-A67C-62566B1211DA}"/>
              </a:ext>
            </a:extLst>
          </p:cNvPr>
          <p:cNvSpPr txBox="1"/>
          <p:nvPr/>
        </p:nvSpPr>
        <p:spPr>
          <a:xfrm>
            <a:off x="5943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2685B-2AF1-4A88-9BB9-05785A104112}"/>
              </a:ext>
            </a:extLst>
          </p:cNvPr>
          <p:cNvSpPr txBox="1"/>
          <p:nvPr/>
        </p:nvSpPr>
        <p:spPr>
          <a:xfrm>
            <a:off x="5943600" y="4267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78E53-B5A5-46F2-90EF-2AAECB26C1B7}"/>
              </a:ext>
            </a:extLst>
          </p:cNvPr>
          <p:cNvSpPr txBox="1"/>
          <p:nvPr/>
        </p:nvSpPr>
        <p:spPr>
          <a:xfrm>
            <a:off x="5944272" y="49276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E0D38-1A71-47D4-9C07-9A7939FF34AA}"/>
              </a:ext>
            </a:extLst>
          </p:cNvPr>
          <p:cNvSpPr txBox="1"/>
          <p:nvPr/>
        </p:nvSpPr>
        <p:spPr>
          <a:xfrm>
            <a:off x="5943600" y="52186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04A328-64AA-4C01-8EB9-C36646C2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61067"/>
            <a:ext cx="6597689" cy="461502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1BD57B-351F-425C-8637-A218C8849C84}"/>
              </a:ext>
            </a:extLst>
          </p:cNvPr>
          <p:cNvSpPr txBox="1"/>
          <p:nvPr/>
        </p:nvSpPr>
        <p:spPr>
          <a:xfrm>
            <a:off x="1104675" y="146482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4BEC4-8CF5-4573-B756-6DB5F90F7C8B}"/>
              </a:ext>
            </a:extLst>
          </p:cNvPr>
          <p:cNvSpPr txBox="1"/>
          <p:nvPr/>
        </p:nvSpPr>
        <p:spPr>
          <a:xfrm>
            <a:off x="2362200" y="1447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FB1D6-3B5F-4C00-84FB-837157D47712}"/>
              </a:ext>
            </a:extLst>
          </p:cNvPr>
          <p:cNvSpPr txBox="1"/>
          <p:nvPr/>
        </p:nvSpPr>
        <p:spPr>
          <a:xfrm>
            <a:off x="1712842" y="14648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EFB0A9-3973-437B-95FB-166A0B5CC717}"/>
              </a:ext>
            </a:extLst>
          </p:cNvPr>
          <p:cNvSpPr txBox="1"/>
          <p:nvPr/>
        </p:nvSpPr>
        <p:spPr>
          <a:xfrm>
            <a:off x="6263590" y="3124200"/>
            <a:ext cx="1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77490-4C6C-425A-8F21-244A85FEC529}"/>
              </a:ext>
            </a:extLst>
          </p:cNvPr>
          <p:cNvSpPr txBox="1"/>
          <p:nvPr/>
        </p:nvSpPr>
        <p:spPr>
          <a:xfrm>
            <a:off x="3084106" y="14800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15997-27E6-45AA-922E-5C367CA82088}"/>
              </a:ext>
            </a:extLst>
          </p:cNvPr>
          <p:cNvSpPr txBox="1"/>
          <p:nvPr/>
        </p:nvSpPr>
        <p:spPr>
          <a:xfrm>
            <a:off x="6263589" y="4316970"/>
            <a:ext cx="1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A95D6-3F74-4589-B6B7-D7F2794748BD}"/>
              </a:ext>
            </a:extLst>
          </p:cNvPr>
          <p:cNvSpPr txBox="1"/>
          <p:nvPr/>
        </p:nvSpPr>
        <p:spPr>
          <a:xfrm>
            <a:off x="6263589" y="5225534"/>
            <a:ext cx="1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8C0FE-BDE5-428A-A264-3EDF62AB72EE}"/>
              </a:ext>
            </a:extLst>
          </p:cNvPr>
          <p:cNvSpPr txBox="1"/>
          <p:nvPr/>
        </p:nvSpPr>
        <p:spPr>
          <a:xfrm>
            <a:off x="6304176" y="5594866"/>
            <a:ext cx="1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255</Words>
  <Application>Microsoft Office PowerPoint</Application>
  <PresentationFormat>On-screen Show (4:3)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Digital Logic Design</vt:lpstr>
      <vt:lpstr>Question</vt:lpstr>
      <vt:lpstr>10's compliment:-</vt:lpstr>
      <vt:lpstr>K-map for P</vt:lpstr>
      <vt:lpstr>K-map for Q</vt:lpstr>
      <vt:lpstr>K-map for R</vt:lpstr>
      <vt:lpstr>K-map for S</vt:lpstr>
      <vt:lpstr>All functions</vt:lpstr>
      <vt:lpstr>Circuit Diagram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Smart View</dc:creator>
  <cp:lastModifiedBy>Hasebul Hasan</cp:lastModifiedBy>
  <cp:revision>22</cp:revision>
  <dcterms:created xsi:type="dcterms:W3CDTF">2021-07-08T09:11:12Z</dcterms:created>
  <dcterms:modified xsi:type="dcterms:W3CDTF">2021-07-09T06:39:57Z</dcterms:modified>
</cp:coreProperties>
</file>