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6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70A-E901-411B-88CF-12C0067426C8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70B56B09-20D4-4555-AB6F-9E8B3529FDA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5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70A-E901-411B-88CF-12C0067426C8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6B09-20D4-4555-AB6F-9E8B3529FDA5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920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70A-E901-411B-88CF-12C0067426C8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6B09-20D4-4555-AB6F-9E8B3529FDA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007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70A-E901-411B-88CF-12C0067426C8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6B09-20D4-4555-AB6F-9E8B3529FDA5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118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70A-E901-411B-88CF-12C0067426C8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6B09-20D4-4555-AB6F-9E8B3529FDA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223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70A-E901-411B-88CF-12C0067426C8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6B09-20D4-4555-AB6F-9E8B3529FDA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16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70A-E901-411B-88CF-12C0067426C8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6B09-20D4-4555-AB6F-9E8B3529FDA5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30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70A-E901-411B-88CF-12C0067426C8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6B09-20D4-4555-AB6F-9E8B3529FDA5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48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70A-E901-411B-88CF-12C0067426C8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6B09-20D4-4555-AB6F-9E8B3529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D70A-E901-411B-88CF-12C0067426C8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6B09-20D4-4555-AB6F-9E8B3529FDA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16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86CFD70A-E901-411B-88CF-12C0067426C8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70B56B09-20D4-4555-AB6F-9E8B3529FDA5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43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FD70A-E901-411B-88CF-12C0067426C8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B56B09-20D4-4555-AB6F-9E8B3529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6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Presented by Jamil  </a:t>
            </a:r>
            <a:r>
              <a:rPr lang="en-US" dirty="0" err="1"/>
              <a:t>Rayhan</a:t>
            </a:r>
            <a:endParaRPr lang="en-US" dirty="0"/>
          </a:p>
          <a:p>
            <a:r>
              <a:rPr lang="en-US" dirty="0"/>
              <a:t>ID: 18CSE061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Question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Design of a combinational circuit with a decoder and external gates for the following three Boolean functions:</a:t>
            </a:r>
          </a:p>
          <a:p>
            <a:pPr algn="ctr"/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= x’y’z’+</a:t>
            </a:r>
            <a:r>
              <a:rPr lang="en-US" dirty="0" err="1"/>
              <a:t>yz</a:t>
            </a:r>
            <a:endParaRPr lang="en-US" dirty="0"/>
          </a:p>
          <a:p>
            <a:pPr algn="ctr"/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= x’</a:t>
            </a:r>
            <a:r>
              <a:rPr lang="en-US" dirty="0" err="1"/>
              <a:t>yz</a:t>
            </a:r>
            <a:r>
              <a:rPr lang="en-US" dirty="0"/>
              <a:t>’+</a:t>
            </a:r>
            <a:r>
              <a:rPr lang="en-US" dirty="0" err="1"/>
              <a:t>x’z</a:t>
            </a:r>
            <a:endParaRPr lang="en-US" dirty="0"/>
          </a:p>
          <a:p>
            <a:pPr algn="ctr"/>
            <a:r>
              <a:rPr lang="en-US" dirty="0"/>
              <a:t>F</a:t>
            </a:r>
            <a:r>
              <a:rPr lang="en-US" baseline="-25000" dirty="0"/>
              <a:t>3</a:t>
            </a:r>
            <a:r>
              <a:rPr lang="en-US" dirty="0"/>
              <a:t>=</a:t>
            </a:r>
            <a:r>
              <a:rPr lang="en-US" dirty="0" err="1"/>
              <a:t>xyz</a:t>
            </a:r>
            <a:r>
              <a:rPr lang="en-US" dirty="0"/>
              <a:t>’+z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</a:t>
            </a:r>
            <a:r>
              <a:rPr lang="en-US" sz="2800" baseline="-25000" dirty="0"/>
              <a:t>1</a:t>
            </a:r>
            <a:r>
              <a:rPr lang="en-US" sz="2800" dirty="0"/>
              <a:t> = </a:t>
            </a:r>
            <a:r>
              <a:rPr lang="en-US" sz="2800" dirty="0" err="1"/>
              <a:t>x’y’z’+yz</a:t>
            </a: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</a:t>
            </a:r>
            <a:r>
              <a:rPr lang="en-US" sz="2800" baseline="-25000" dirty="0"/>
              <a:t>2</a:t>
            </a:r>
            <a:r>
              <a:rPr lang="en-US" sz="2800" dirty="0"/>
              <a:t> = </a:t>
            </a:r>
            <a:r>
              <a:rPr lang="en-US" sz="2800" dirty="0" err="1"/>
              <a:t>x’yz</a:t>
            </a:r>
            <a:r>
              <a:rPr lang="en-US" sz="2800" dirty="0"/>
              <a:t>’ + </a:t>
            </a:r>
            <a:r>
              <a:rPr lang="en-US" sz="2800" dirty="0" err="1"/>
              <a:t>x’z</a:t>
            </a: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</a:t>
            </a:r>
            <a:r>
              <a:rPr lang="en-US" sz="2800" baseline="-25000" dirty="0"/>
              <a:t>3</a:t>
            </a:r>
            <a:r>
              <a:rPr lang="en-US" sz="2800" dirty="0"/>
              <a:t> = </a:t>
            </a:r>
            <a:r>
              <a:rPr lang="en-US" sz="2800" dirty="0" err="1"/>
              <a:t>xyz’+z</a:t>
            </a:r>
            <a:endParaRPr lang="en-US" sz="28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F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F</a:t>
            </a:r>
            <a:r>
              <a:rPr lang="en-US" sz="2400" baseline="-25000" dirty="0"/>
              <a:t>1</a:t>
            </a:r>
            <a:r>
              <a:rPr lang="en-US" sz="2400" dirty="0"/>
              <a:t>   </a:t>
            </a:r>
            <a:r>
              <a:rPr lang="en-US" sz="2800" dirty="0"/>
              <a:t>= x’y’z’+</a:t>
            </a:r>
            <a:r>
              <a:rPr lang="en-US" sz="2800" dirty="0" err="1"/>
              <a:t>yz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     = </a:t>
            </a:r>
            <a:r>
              <a:rPr lang="en-US" sz="2800" dirty="0" err="1"/>
              <a:t>x’y’z</a:t>
            </a:r>
            <a:r>
              <a:rPr lang="en-US" sz="2800" dirty="0"/>
              <a:t>’+(</a:t>
            </a:r>
            <a:r>
              <a:rPr lang="en-US" sz="2800" dirty="0" err="1"/>
              <a:t>x+x</a:t>
            </a:r>
            <a:r>
              <a:rPr lang="en-US" sz="2800" dirty="0"/>
              <a:t>’)</a:t>
            </a:r>
            <a:r>
              <a:rPr lang="en-US" sz="2800" dirty="0" err="1"/>
              <a:t>yz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     = x’y’z’+</a:t>
            </a:r>
            <a:r>
              <a:rPr lang="en-US" sz="2800" dirty="0" err="1"/>
              <a:t>xyz+x’yz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     = ∑(0,3,7)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F</a:t>
            </a:r>
            <a:r>
              <a:rPr lang="en-US" baseline="-25000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/>
              <a:t>F</a:t>
            </a:r>
            <a:r>
              <a:rPr lang="en-US" sz="3200" baseline="-25000" dirty="0"/>
              <a:t>2</a:t>
            </a:r>
            <a:r>
              <a:rPr lang="en-US" sz="3200" dirty="0"/>
              <a:t> = </a:t>
            </a:r>
            <a:r>
              <a:rPr lang="en-US" sz="3200" dirty="0" err="1"/>
              <a:t>x’yz</a:t>
            </a:r>
            <a:r>
              <a:rPr lang="en-US" sz="3200" dirty="0"/>
              <a:t>’ + </a:t>
            </a:r>
            <a:r>
              <a:rPr lang="en-US" sz="3200" dirty="0" err="1"/>
              <a:t>x’z</a:t>
            </a:r>
            <a:endParaRPr lang="en-US" sz="3200" dirty="0"/>
          </a:p>
          <a:p>
            <a:pPr>
              <a:buNone/>
            </a:pPr>
            <a:r>
              <a:rPr lang="en-US" sz="3200" dirty="0"/>
              <a:t>    = </a:t>
            </a:r>
            <a:r>
              <a:rPr lang="en-US" sz="3200" dirty="0" err="1"/>
              <a:t>x’yz</a:t>
            </a:r>
            <a:r>
              <a:rPr lang="en-US" sz="3200" dirty="0"/>
              <a:t>’ + x’(</a:t>
            </a:r>
            <a:r>
              <a:rPr lang="en-US" sz="3200" dirty="0" err="1"/>
              <a:t>y+y</a:t>
            </a:r>
            <a:r>
              <a:rPr lang="en-US" sz="3200" dirty="0"/>
              <a:t>’)z</a:t>
            </a:r>
          </a:p>
          <a:p>
            <a:pPr>
              <a:buNone/>
            </a:pPr>
            <a:r>
              <a:rPr lang="en-US" sz="3200" dirty="0"/>
              <a:t>    = </a:t>
            </a:r>
            <a:r>
              <a:rPr lang="en-US" sz="3200" dirty="0" err="1"/>
              <a:t>x’yz</a:t>
            </a:r>
            <a:r>
              <a:rPr lang="en-US" sz="3200" dirty="0"/>
              <a:t>’ + </a:t>
            </a:r>
            <a:r>
              <a:rPr lang="en-US" sz="3200" dirty="0" err="1"/>
              <a:t>x’yz+x’y’z</a:t>
            </a:r>
            <a:endParaRPr lang="en-US" sz="3200" dirty="0"/>
          </a:p>
          <a:p>
            <a:pPr>
              <a:buNone/>
            </a:pPr>
            <a:r>
              <a:rPr lang="en-US" sz="3200" dirty="0"/>
              <a:t>    =∑(1,2,3)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F</a:t>
            </a:r>
            <a:r>
              <a:rPr lang="en-US" baseline="-25000" dirty="0"/>
              <a:t>3</a:t>
            </a:r>
            <a:r>
              <a:rPr lang="en-US" dirty="0"/>
              <a:t>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76400"/>
            <a:ext cx="6571343" cy="328863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/>
              <a:t>F</a:t>
            </a:r>
            <a:r>
              <a:rPr lang="en-US" sz="3200" baseline="-25000" dirty="0"/>
              <a:t>3</a:t>
            </a:r>
            <a:r>
              <a:rPr lang="en-US" sz="3200" dirty="0"/>
              <a:t> = </a:t>
            </a:r>
            <a:r>
              <a:rPr lang="en-US" sz="3200" dirty="0" err="1"/>
              <a:t>xyz’+z</a:t>
            </a:r>
            <a:endParaRPr lang="en-US" sz="3200" dirty="0"/>
          </a:p>
          <a:p>
            <a:pPr>
              <a:buNone/>
            </a:pPr>
            <a:r>
              <a:rPr lang="en-US" sz="3200" dirty="0"/>
              <a:t>    = </a:t>
            </a:r>
            <a:r>
              <a:rPr lang="en-US" sz="3200" dirty="0" err="1"/>
              <a:t>xyz</a:t>
            </a:r>
            <a:r>
              <a:rPr lang="en-US" sz="3200" dirty="0"/>
              <a:t>’+(</a:t>
            </a:r>
            <a:r>
              <a:rPr lang="en-US" sz="3200" dirty="0" err="1"/>
              <a:t>x+x</a:t>
            </a:r>
            <a:r>
              <a:rPr lang="en-US" sz="3200" dirty="0"/>
              <a:t>’)z</a:t>
            </a:r>
          </a:p>
          <a:p>
            <a:pPr>
              <a:buNone/>
            </a:pPr>
            <a:r>
              <a:rPr lang="en-US" sz="3200" dirty="0"/>
              <a:t>	  = </a:t>
            </a:r>
            <a:r>
              <a:rPr lang="en-US" sz="3200" dirty="0" err="1"/>
              <a:t>xyz</a:t>
            </a:r>
            <a:r>
              <a:rPr lang="en-US" sz="3200" dirty="0"/>
              <a:t>’+</a:t>
            </a:r>
            <a:r>
              <a:rPr lang="en-US" sz="3200" dirty="0" err="1"/>
              <a:t>xz+x’z</a:t>
            </a:r>
            <a:endParaRPr lang="en-US" sz="3200" dirty="0"/>
          </a:p>
          <a:p>
            <a:pPr>
              <a:buNone/>
            </a:pPr>
            <a:r>
              <a:rPr lang="en-US" sz="3200" dirty="0"/>
              <a:t>	  = </a:t>
            </a:r>
            <a:r>
              <a:rPr lang="en-US" sz="3200" dirty="0" err="1"/>
              <a:t>xyz</a:t>
            </a:r>
            <a:r>
              <a:rPr lang="en-US" sz="3200" dirty="0"/>
              <a:t>’+x(</a:t>
            </a:r>
            <a:r>
              <a:rPr lang="en-US" sz="3200" dirty="0" err="1"/>
              <a:t>y+y</a:t>
            </a:r>
            <a:r>
              <a:rPr lang="en-US" sz="3200" dirty="0"/>
              <a:t>’)</a:t>
            </a:r>
            <a:r>
              <a:rPr lang="en-US" sz="3200" dirty="0" err="1"/>
              <a:t>z+x</a:t>
            </a:r>
            <a:r>
              <a:rPr lang="en-US" sz="3200" dirty="0"/>
              <a:t>’(</a:t>
            </a:r>
            <a:r>
              <a:rPr lang="en-US" sz="3200" dirty="0" err="1"/>
              <a:t>y+y</a:t>
            </a:r>
            <a:r>
              <a:rPr lang="en-US" sz="3200" dirty="0"/>
              <a:t>’)z</a:t>
            </a:r>
          </a:p>
          <a:p>
            <a:pPr>
              <a:buNone/>
            </a:pPr>
            <a:r>
              <a:rPr lang="en-US" sz="3200" dirty="0"/>
              <a:t>    = </a:t>
            </a:r>
            <a:r>
              <a:rPr lang="en-US" sz="3200" dirty="0" err="1"/>
              <a:t>xyz</a:t>
            </a:r>
            <a:r>
              <a:rPr lang="en-US" sz="3200" dirty="0"/>
              <a:t>’+</a:t>
            </a:r>
            <a:r>
              <a:rPr lang="en-US" sz="3200" dirty="0" err="1"/>
              <a:t>xyz+xy’z+x’yz+x’y’z</a:t>
            </a:r>
            <a:endParaRPr lang="en-US" sz="3200" dirty="0"/>
          </a:p>
          <a:p>
            <a:pPr>
              <a:buNone/>
            </a:pPr>
            <a:r>
              <a:rPr lang="en-US" sz="3200" dirty="0"/>
              <a:t>    = ∑(1,3,5,6,7)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B8656F-DC34-4C87-BF3A-01E005221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84" y="1479550"/>
            <a:ext cx="6890174" cy="38989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B7B70C-E0C4-4C73-80FA-ADEF4450DCFD}"/>
              </a:ext>
            </a:extLst>
          </p:cNvPr>
          <p:cNvSpPr txBox="1"/>
          <p:nvPr/>
        </p:nvSpPr>
        <p:spPr>
          <a:xfrm>
            <a:off x="2255519" y="248233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9D5CD-2643-4FF6-9B48-1BA8A5BECBEC}"/>
              </a:ext>
            </a:extLst>
          </p:cNvPr>
          <p:cNvSpPr txBox="1"/>
          <p:nvPr/>
        </p:nvSpPr>
        <p:spPr>
          <a:xfrm>
            <a:off x="2301238" y="285166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8921E-E550-4868-8B4C-CDA975F562C2}"/>
              </a:ext>
            </a:extLst>
          </p:cNvPr>
          <p:cNvSpPr txBox="1"/>
          <p:nvPr/>
        </p:nvSpPr>
        <p:spPr>
          <a:xfrm>
            <a:off x="2278378" y="316015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70C70-944E-4501-BF96-1E882DE9188A}"/>
              </a:ext>
            </a:extLst>
          </p:cNvPr>
          <p:cNvSpPr txBox="1"/>
          <p:nvPr/>
        </p:nvSpPr>
        <p:spPr>
          <a:xfrm>
            <a:off x="6324600" y="2320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0A0F15-9D23-47CC-B18C-C7924DBC2B48}"/>
              </a:ext>
            </a:extLst>
          </p:cNvPr>
          <p:cNvSpPr txBox="1"/>
          <p:nvPr/>
        </p:nvSpPr>
        <p:spPr>
          <a:xfrm>
            <a:off x="6324600" y="30363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3C2FE4-487C-4E64-907B-0EE69C5CA293}"/>
              </a:ext>
            </a:extLst>
          </p:cNvPr>
          <p:cNvSpPr txBox="1"/>
          <p:nvPr/>
        </p:nvSpPr>
        <p:spPr>
          <a:xfrm>
            <a:off x="6324600" y="368565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819400"/>
            <a:ext cx="7242048" cy="1143000"/>
          </a:xfrm>
        </p:spPr>
        <p:txBody>
          <a:bodyPr>
            <a:normAutofit/>
          </a:bodyPr>
          <a:lstStyle/>
          <a:p>
            <a:r>
              <a:rPr lang="en-US" sz="6000" dirty="0"/>
              <a:t>       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140</TotalTime>
  <Words>198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Gallery</vt:lpstr>
      <vt:lpstr>Question 2</vt:lpstr>
      <vt:lpstr>Question </vt:lpstr>
      <vt:lpstr>Given function</vt:lpstr>
      <vt:lpstr>Function F1</vt:lpstr>
      <vt:lpstr>Function F2</vt:lpstr>
      <vt:lpstr>Function F3:-</vt:lpstr>
      <vt:lpstr>Circuit Diagram</vt:lpstr>
      <vt:lpstr>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2</dc:title>
  <dc:creator>Smart View</dc:creator>
  <cp:lastModifiedBy>Hasebul Hasan</cp:lastModifiedBy>
  <cp:revision>15</cp:revision>
  <dcterms:created xsi:type="dcterms:W3CDTF">2021-07-08T10:55:20Z</dcterms:created>
  <dcterms:modified xsi:type="dcterms:W3CDTF">2021-07-09T06:36:03Z</dcterms:modified>
</cp:coreProperties>
</file>