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66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A4B46BF-0A05-4DC9-AF3D-705E7A159D36}" type="datetimeFigureOut">
              <a:rPr lang="en-US" smtClean="0"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D616-2B4F-4851-920E-94B4C02084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17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46BF-0A05-4DC9-AF3D-705E7A159D36}" type="datetimeFigureOut">
              <a:rPr lang="en-US" smtClean="0"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D616-2B4F-4851-920E-94B4C020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46BF-0A05-4DC9-AF3D-705E7A159D36}" type="datetimeFigureOut">
              <a:rPr lang="en-US" smtClean="0"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D616-2B4F-4851-920E-94B4C02084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84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46BF-0A05-4DC9-AF3D-705E7A159D36}" type="datetimeFigureOut">
              <a:rPr lang="en-US" smtClean="0"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D616-2B4F-4851-920E-94B4C020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6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46BF-0A05-4DC9-AF3D-705E7A159D36}" type="datetimeFigureOut">
              <a:rPr lang="en-US" smtClean="0"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D616-2B4F-4851-920E-94B4C02084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58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46BF-0A05-4DC9-AF3D-705E7A159D36}" type="datetimeFigureOut">
              <a:rPr lang="en-US" smtClean="0"/>
              <a:t>09-Jul-21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D616-2B4F-4851-920E-94B4C020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6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46BF-0A05-4DC9-AF3D-705E7A159D36}" type="datetimeFigureOut">
              <a:rPr lang="en-US" smtClean="0"/>
              <a:t>09-Jul-21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D616-2B4F-4851-920E-94B4C020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2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46BF-0A05-4DC9-AF3D-705E7A159D36}" type="datetimeFigureOut">
              <a:rPr lang="en-US" smtClean="0"/>
              <a:t>09-Jul-21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D616-2B4F-4851-920E-94B4C020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4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46BF-0A05-4DC9-AF3D-705E7A159D36}" type="datetimeFigureOut">
              <a:rPr lang="en-US" smtClean="0"/>
              <a:t>09-Jul-21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D616-2B4F-4851-920E-94B4C020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46BF-0A05-4DC9-AF3D-705E7A159D36}" type="datetimeFigureOut">
              <a:rPr lang="en-US" smtClean="0"/>
              <a:t>09-Jul-21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D616-2B4F-4851-920E-94B4C020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46BF-0A05-4DC9-AF3D-705E7A159D36}" type="datetimeFigureOut">
              <a:rPr lang="en-US" smtClean="0"/>
              <a:t>09-Jul-21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D616-2B4F-4851-920E-94B4C02084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63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A4B46BF-0A05-4DC9-AF3D-705E7A159D36}" type="datetimeFigureOut">
              <a:rPr lang="en-US" smtClean="0"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3FED616-2B4F-4851-920E-94B4C02084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48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Qustion</a:t>
            </a:r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By</a:t>
            </a:r>
          </a:p>
          <a:p>
            <a:r>
              <a:rPr lang="en-US" sz="2400" dirty="0"/>
              <a:t>Jamil </a:t>
            </a:r>
            <a:r>
              <a:rPr lang="en-US" sz="2400" dirty="0" err="1"/>
              <a:t>Rayhan</a:t>
            </a:r>
            <a:endParaRPr lang="en-US" sz="2400" dirty="0"/>
          </a:p>
          <a:p>
            <a:r>
              <a:rPr lang="en-US" sz="2400" dirty="0"/>
              <a:t>18CSE061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95600"/>
            <a:ext cx="7242048" cy="1143000"/>
          </a:xfrm>
        </p:spPr>
        <p:txBody>
          <a:bodyPr>
            <a:normAutofit/>
          </a:bodyPr>
          <a:lstStyle/>
          <a:p>
            <a:r>
              <a:rPr lang="en-US" sz="6000" dirty="0"/>
              <a:t>      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918704" cy="40233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/>
              <a:t>  </a:t>
            </a:r>
            <a:r>
              <a:rPr lang="en-US" sz="4400" dirty="0"/>
              <a:t>Design of a combinational circuit that converts excess-3 code to BCD with external gates.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    Truth table for code conversion (BCD to Excess-3)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29519"/>
              </p:ext>
            </p:extLst>
          </p:nvPr>
        </p:nvGraphicFramePr>
        <p:xfrm>
          <a:off x="927100" y="2286000"/>
          <a:ext cx="7289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Excess-3 code</a:t>
                      </a:r>
                    </a:p>
                  </a:txBody>
                  <a:tcPr marL="92082" marR="92082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 BCD</a:t>
                      </a:r>
                    </a:p>
                  </a:txBody>
                  <a:tcPr marL="92082" marR="92082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 marL="92082" marR="920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2082" marR="920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2082" marR="9208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2082" marR="9208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2082" marR="9208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2082" marR="920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2082" marR="92082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K-map for 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49408652"/>
              </p:ext>
            </p:extLst>
          </p:nvPr>
        </p:nvGraphicFramePr>
        <p:xfrm>
          <a:off x="778256" y="2312416"/>
          <a:ext cx="7162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AB\CD</a:t>
                      </a:r>
                    </a:p>
                  </a:txBody>
                  <a:tcPr marL="44477" marR="4447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 marL="44477" marR="44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 marL="44477" marR="44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marL="44477" marR="44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44477" marR="444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00</a:t>
                      </a:r>
                    </a:p>
                  </a:txBody>
                  <a:tcPr marL="44477" marR="4447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</a:p>
                  </a:txBody>
                  <a:tcPr marL="44477" marR="4447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</a:p>
                  </a:txBody>
                  <a:tcPr marL="44477" marR="4447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 marL="44477" marR="4447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</a:p>
                  </a:txBody>
                  <a:tcPr marL="44477" marR="444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 marL="44477" marR="4447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4477" marR="44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4477" marR="44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4477" marR="44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4477" marR="4447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marL="44477" marR="4447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4477" marR="44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44477" marR="44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44477" marR="44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44477" marR="4447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44477" marR="4447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4477" marR="44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4477" marR="44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4477" marR="44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4477" marR="4447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5250688"/>
            <a:ext cx="4651248" cy="1401763"/>
          </a:xfrm>
        </p:spPr>
        <p:txBody>
          <a:bodyPr>
            <a:normAutofit/>
          </a:bodyPr>
          <a:lstStyle/>
          <a:p>
            <a:r>
              <a:rPr lang="en-US" sz="2800" dirty="0"/>
              <a:t>W=AB+ACD</a:t>
            </a:r>
          </a:p>
        </p:txBody>
      </p:sp>
      <p:sp>
        <p:nvSpPr>
          <p:cNvPr id="6" name="Double Brace 5"/>
          <p:cNvSpPr/>
          <p:nvPr/>
        </p:nvSpPr>
        <p:spPr>
          <a:xfrm>
            <a:off x="2663761" y="3496564"/>
            <a:ext cx="4883277" cy="311912"/>
          </a:xfrm>
          <a:prstGeom prst="brace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e 7"/>
          <p:cNvSpPr/>
          <p:nvPr/>
        </p:nvSpPr>
        <p:spPr>
          <a:xfrm rot="5400000">
            <a:off x="5369306" y="3554730"/>
            <a:ext cx="805180" cy="418592"/>
          </a:xfrm>
          <a:prstGeom prst="brace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K-map for x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67133849"/>
              </p:ext>
            </p:extLst>
          </p:nvPr>
        </p:nvGraphicFramePr>
        <p:xfrm>
          <a:off x="708660" y="2197100"/>
          <a:ext cx="723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AB\CD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660" y="4419600"/>
            <a:ext cx="5009388" cy="868363"/>
          </a:xfrm>
        </p:spPr>
        <p:txBody>
          <a:bodyPr>
            <a:normAutofit/>
          </a:bodyPr>
          <a:lstStyle/>
          <a:p>
            <a:r>
              <a:rPr lang="en-US" sz="3600" dirty="0"/>
              <a:t>X=BCD+B’C’+B’D’</a:t>
            </a:r>
          </a:p>
        </p:txBody>
      </p:sp>
      <p:sp>
        <p:nvSpPr>
          <p:cNvPr id="11" name="Double Brace 10"/>
          <p:cNvSpPr/>
          <p:nvPr/>
        </p:nvSpPr>
        <p:spPr>
          <a:xfrm rot="5400000">
            <a:off x="5397500" y="3136900"/>
            <a:ext cx="711200" cy="381000"/>
          </a:xfrm>
          <a:prstGeom prst="brace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27EF7397-78AD-45F0-854F-CD90C55AD173}"/>
              </a:ext>
            </a:extLst>
          </p:cNvPr>
          <p:cNvSpPr/>
          <p:nvPr/>
        </p:nvSpPr>
        <p:spPr>
          <a:xfrm rot="5400000">
            <a:off x="3349752" y="1951736"/>
            <a:ext cx="381000" cy="206044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99E4A2A0-2A03-43B5-9173-795F6D7D698D}"/>
              </a:ext>
            </a:extLst>
          </p:cNvPr>
          <p:cNvSpPr/>
          <p:nvPr/>
        </p:nvSpPr>
        <p:spPr>
          <a:xfrm rot="16200000">
            <a:off x="3349752" y="2682241"/>
            <a:ext cx="381000" cy="206044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E34201D-99AE-4F99-8B65-6E65F1D4F2E8}"/>
              </a:ext>
            </a:extLst>
          </p:cNvPr>
          <p:cNvSpPr/>
          <p:nvPr/>
        </p:nvSpPr>
        <p:spPr>
          <a:xfrm flipV="1">
            <a:off x="2221230" y="2475231"/>
            <a:ext cx="914400" cy="571500"/>
          </a:xfrm>
          <a:prstGeom prst="arc">
            <a:avLst>
              <a:gd name="adj1" fmla="val 16200000"/>
              <a:gd name="adj2" fmla="val 1477414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82589465-C6F6-4EA8-8D29-78BC9908B281}"/>
              </a:ext>
            </a:extLst>
          </p:cNvPr>
          <p:cNvSpPr/>
          <p:nvPr/>
        </p:nvSpPr>
        <p:spPr>
          <a:xfrm rot="10166216" flipV="1">
            <a:off x="6950465" y="3504616"/>
            <a:ext cx="1544820" cy="571500"/>
          </a:xfrm>
          <a:prstGeom prst="arc">
            <a:avLst>
              <a:gd name="adj1" fmla="val 16200000"/>
              <a:gd name="adj2" fmla="val 1477414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F43E874D-2719-4E7D-A3EC-B0170F75CDDC}"/>
              </a:ext>
            </a:extLst>
          </p:cNvPr>
          <p:cNvSpPr/>
          <p:nvPr/>
        </p:nvSpPr>
        <p:spPr>
          <a:xfrm rot="11198228" flipH="1" flipV="1">
            <a:off x="1952212" y="3541099"/>
            <a:ext cx="1171132" cy="571500"/>
          </a:xfrm>
          <a:prstGeom prst="arc">
            <a:avLst>
              <a:gd name="adj1" fmla="val 16200000"/>
              <a:gd name="adj2" fmla="val 1477414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24C3370-0CDE-40D2-9628-B4103485F1CB}"/>
              </a:ext>
            </a:extLst>
          </p:cNvPr>
          <p:cNvSpPr/>
          <p:nvPr/>
        </p:nvSpPr>
        <p:spPr>
          <a:xfrm flipH="1" flipV="1">
            <a:off x="7017512" y="2457451"/>
            <a:ext cx="1124458" cy="571500"/>
          </a:xfrm>
          <a:prstGeom prst="arc">
            <a:avLst>
              <a:gd name="adj1" fmla="val 16200000"/>
              <a:gd name="adj2" fmla="val 1477414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K-map for 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49001274"/>
              </p:ext>
            </p:extLst>
          </p:nvPr>
        </p:nvGraphicFramePr>
        <p:xfrm>
          <a:off x="819150" y="2501900"/>
          <a:ext cx="723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AB\CD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3656" y="4718621"/>
            <a:ext cx="5413248" cy="1554163"/>
          </a:xfrm>
        </p:spPr>
        <p:txBody>
          <a:bodyPr>
            <a:normAutofit/>
          </a:bodyPr>
          <a:lstStyle/>
          <a:p>
            <a:r>
              <a:rPr lang="en-US" sz="2800" dirty="0"/>
              <a:t>Y=C’D+CD’</a:t>
            </a:r>
          </a:p>
        </p:txBody>
      </p:sp>
      <p:sp>
        <p:nvSpPr>
          <p:cNvPr id="6" name="Double Brace 5"/>
          <p:cNvSpPr/>
          <p:nvPr/>
        </p:nvSpPr>
        <p:spPr>
          <a:xfrm>
            <a:off x="3903726" y="2984500"/>
            <a:ext cx="1069848" cy="1371600"/>
          </a:xfrm>
          <a:prstGeom prst="brace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Brace 6"/>
          <p:cNvSpPr/>
          <p:nvPr/>
        </p:nvSpPr>
        <p:spPr>
          <a:xfrm>
            <a:off x="6781800" y="2908300"/>
            <a:ext cx="1069848" cy="1447800"/>
          </a:xfrm>
          <a:prstGeom prst="brace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K-Map for z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73012051"/>
              </p:ext>
            </p:extLst>
          </p:nvPr>
        </p:nvGraphicFramePr>
        <p:xfrm>
          <a:off x="819150" y="2169668"/>
          <a:ext cx="723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AB\CD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4469384"/>
            <a:ext cx="3520440" cy="1401763"/>
          </a:xfrm>
        </p:spPr>
        <p:txBody>
          <a:bodyPr/>
          <a:lstStyle/>
          <a:p>
            <a:r>
              <a:rPr lang="en-US" dirty="0"/>
              <a:t>Z= D’</a:t>
            </a:r>
          </a:p>
        </p:txBody>
      </p:sp>
      <p:sp>
        <p:nvSpPr>
          <p:cNvPr id="6" name="Left Brace 5"/>
          <p:cNvSpPr/>
          <p:nvPr/>
        </p:nvSpPr>
        <p:spPr>
          <a:xfrm>
            <a:off x="6400800" y="2546604"/>
            <a:ext cx="533400" cy="14478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3111373" y="2556764"/>
            <a:ext cx="457200" cy="14478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solving k-map:-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600" dirty="0"/>
              <a:t>W= AB+ACD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/>
              <a:t>X= BCD+B’C’+B’D’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/>
              <a:t>Y=C’D+CD’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/>
              <a:t>Z=  D’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Diagram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0B515D-06DB-4130-9AD0-72C827D49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1697212"/>
            <a:ext cx="7607808" cy="48768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21781A-660F-4F11-8518-C5BBE6A54558}"/>
              </a:ext>
            </a:extLst>
          </p:cNvPr>
          <p:cNvSpPr txBox="1"/>
          <p:nvPr/>
        </p:nvSpPr>
        <p:spPr>
          <a:xfrm>
            <a:off x="1752600" y="173074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F928B-608A-489A-A196-0167F37A2CCD}"/>
              </a:ext>
            </a:extLst>
          </p:cNvPr>
          <p:cNvSpPr txBox="1"/>
          <p:nvPr/>
        </p:nvSpPr>
        <p:spPr>
          <a:xfrm>
            <a:off x="2514600" y="17731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9A1A48-F78D-4DD8-9BCD-ED1C31C3A646}"/>
              </a:ext>
            </a:extLst>
          </p:cNvPr>
          <p:cNvSpPr txBox="1"/>
          <p:nvPr/>
        </p:nvSpPr>
        <p:spPr>
          <a:xfrm>
            <a:off x="3962400" y="177315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AF5421-367E-4151-9C96-0BAE55BB7BAE}"/>
              </a:ext>
            </a:extLst>
          </p:cNvPr>
          <p:cNvSpPr txBox="1"/>
          <p:nvPr/>
        </p:nvSpPr>
        <p:spPr>
          <a:xfrm>
            <a:off x="3252554" y="177580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03A2CE-C14C-4E4E-A895-08283974545A}"/>
              </a:ext>
            </a:extLst>
          </p:cNvPr>
          <p:cNvSpPr txBox="1"/>
          <p:nvPr/>
        </p:nvSpPr>
        <p:spPr>
          <a:xfrm>
            <a:off x="7391400" y="3176016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9A6F52-7CAE-47CB-8649-468D919E43EF}"/>
              </a:ext>
            </a:extLst>
          </p:cNvPr>
          <p:cNvSpPr txBox="1"/>
          <p:nvPr/>
        </p:nvSpPr>
        <p:spPr>
          <a:xfrm>
            <a:off x="7437120" y="44196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D7F009-EC53-42A5-96BD-7AF852DCB3AD}"/>
              </a:ext>
            </a:extLst>
          </p:cNvPr>
          <p:cNvSpPr txBox="1"/>
          <p:nvPr/>
        </p:nvSpPr>
        <p:spPr>
          <a:xfrm>
            <a:off x="7495032" y="543153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A7589-7E98-4D54-902E-C1B506E5D839}"/>
              </a:ext>
            </a:extLst>
          </p:cNvPr>
          <p:cNvSpPr txBox="1"/>
          <p:nvPr/>
        </p:nvSpPr>
        <p:spPr>
          <a:xfrm>
            <a:off x="7427976" y="60027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290</TotalTime>
  <Words>309</Words>
  <Application>Microsoft Office PowerPoint</Application>
  <PresentationFormat>On-screen Show (4:3)</PresentationFormat>
  <Paragraphs>220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Tw Cen MT</vt:lpstr>
      <vt:lpstr>Tw Cen MT Condensed</vt:lpstr>
      <vt:lpstr>Wingdings</vt:lpstr>
      <vt:lpstr>Wingdings 3</vt:lpstr>
      <vt:lpstr>Integral</vt:lpstr>
      <vt:lpstr>Qustion 4</vt:lpstr>
      <vt:lpstr>question</vt:lpstr>
      <vt:lpstr>    Truth table for code conversion (BCD to Excess-3)</vt:lpstr>
      <vt:lpstr>K-map for W</vt:lpstr>
      <vt:lpstr>K-map for x</vt:lpstr>
      <vt:lpstr>K-map for y</vt:lpstr>
      <vt:lpstr>K-Map for z</vt:lpstr>
      <vt:lpstr>After solving k-map:-</vt:lpstr>
      <vt:lpstr>Circuit Diagram </vt:lpstr>
      <vt:lpstr>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Qustion 3</dc:title>
  <dc:creator>Smart View</dc:creator>
  <cp:lastModifiedBy>Hasebul Hasan</cp:lastModifiedBy>
  <cp:revision>19</cp:revision>
  <dcterms:created xsi:type="dcterms:W3CDTF">2021-07-08T13:40:29Z</dcterms:created>
  <dcterms:modified xsi:type="dcterms:W3CDTF">2021-07-09T06:31:43Z</dcterms:modified>
</cp:coreProperties>
</file>