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00DD-328C-44FA-A335-B08EB159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8448A-310E-4806-9920-9B92DCD29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Submitted by </a:t>
            </a:r>
            <a:r>
              <a:rPr lang="en-US" sz="3600" b="1" dirty="0"/>
              <a:t>Jamil </a:t>
            </a:r>
            <a:r>
              <a:rPr lang="en-US" sz="3600" b="1" dirty="0" err="1"/>
              <a:t>Rayhan</a:t>
            </a:r>
            <a:endParaRPr lang="en-US" sz="3600" b="1" dirty="0"/>
          </a:p>
          <a:p>
            <a:r>
              <a:rPr lang="en-US" sz="3600" b="1" dirty="0"/>
              <a:t>ID: 18CSE061</a:t>
            </a:r>
          </a:p>
        </p:txBody>
      </p:sp>
    </p:spTree>
    <p:extLst>
      <p:ext uri="{BB962C8B-B14F-4D97-AF65-F5344CB8AC3E}">
        <p14:creationId xmlns:p14="http://schemas.microsoft.com/office/powerpoint/2010/main" val="94763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094E-B599-4BA5-B770-23316E37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Time Complexity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C150-D545-4560-AF96-F305D7D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Each and every element is compared with the other elements for array which takes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600" dirty="0"/>
              <a:t>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Best Case Time Complexity: </a:t>
            </a:r>
            <a:r>
              <a:rPr lang="en-US" sz="3600" b="1" dirty="0"/>
              <a:t>O(n)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Average Case Time Complexity: </a:t>
            </a:r>
            <a:r>
              <a:rPr lang="en-US" sz="3600" b="1" dirty="0"/>
              <a:t>O(n^2)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Worst Case Time Complexity: </a:t>
            </a:r>
            <a:r>
              <a:rPr lang="en-US" sz="3600" b="1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66458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6124-0BB1-4396-AE7E-B9F9867F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13DA-FDC0-40E6-9B30-98E24284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880999" cy="39572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Bubble sort uses only a constant amount of extra space for variables like flag, </a:t>
            </a:r>
            <a:r>
              <a:rPr lang="en-US" sz="3600" dirty="0" err="1"/>
              <a:t>i</a:t>
            </a:r>
            <a:r>
              <a:rPr lang="en-US" sz="3600" dirty="0"/>
              <a:t>, 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Hence, the space complexity of bubble sort is </a:t>
            </a:r>
            <a:r>
              <a:rPr lang="en-US" sz="3600" b="1" dirty="0"/>
              <a:t>O(1)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is an in-place sorting algorithm .It modifies elements of the original array to sort the given array.</a:t>
            </a:r>
          </a:p>
        </p:txBody>
      </p:sp>
    </p:spTree>
    <p:extLst>
      <p:ext uri="{BB962C8B-B14F-4D97-AF65-F5344CB8AC3E}">
        <p14:creationId xmlns:p14="http://schemas.microsoft.com/office/powerpoint/2010/main" val="347721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3BFF-B85D-4A0C-8B95-69D2F257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Properties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484131-F78F-4A90-A35B-663EFCD58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36011"/>
            <a:ext cx="10886839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Bubble sort is a stable sorting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Bubble sort is an in-place sorting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Number of swaps in bubble sort = Number of inversion pairs present in the given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Bubble sort is beneficial when array elements are less and the array is nearly sorted.</a:t>
            </a:r>
          </a:p>
        </p:txBody>
      </p:sp>
    </p:spTree>
    <p:extLst>
      <p:ext uri="{BB962C8B-B14F-4D97-AF65-F5344CB8AC3E}">
        <p14:creationId xmlns:p14="http://schemas.microsoft.com/office/powerpoint/2010/main" val="49917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D511-30D3-4F32-B3CC-D00B5DD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39" y="2036225"/>
            <a:ext cx="9613862" cy="2785550"/>
          </a:xfrm>
        </p:spPr>
        <p:txBody>
          <a:bodyPr>
            <a:normAutofit fontScale="90000"/>
          </a:bodyPr>
          <a:lstStyle/>
          <a:p>
            <a:r>
              <a:rPr lang="en-US" sz="17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61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7F91-A3E4-4D1F-861C-E84F566F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What is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A6C0-A5D1-431F-8FE9-57EBA422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Sorting is the process of arranging data into meaningful order </a:t>
            </a:r>
          </a:p>
          <a:p>
            <a:r>
              <a:rPr lang="en-US" sz="4400" dirty="0"/>
              <a:t>So that we can analyze it more effectively </a:t>
            </a:r>
          </a:p>
        </p:txBody>
      </p:sp>
    </p:spTree>
    <p:extLst>
      <p:ext uri="{BB962C8B-B14F-4D97-AF65-F5344CB8AC3E}">
        <p14:creationId xmlns:p14="http://schemas.microsoft.com/office/powerpoint/2010/main" val="10043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CA74-239B-4CBE-9A36-7290D0A7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Bubble Sort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0619-6C86-4DF5-AAAC-1E55AAFC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3993"/>
            <a:ext cx="9613861" cy="3599316"/>
          </a:xfrm>
        </p:spPr>
        <p:txBody>
          <a:bodyPr>
            <a:noAutofit/>
          </a:bodyPr>
          <a:lstStyle/>
          <a:p>
            <a:r>
              <a:rPr lang="en-US" sz="4000" dirty="0"/>
              <a:t>Bubble sort is the easiest sorting algorithm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 is inspired by observing the behavior of air bubbles over foam.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 is an in-place sorting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 uses no auxiliary data structures (extra space) while sorting.</a:t>
            </a:r>
          </a:p>
        </p:txBody>
      </p:sp>
    </p:spTree>
    <p:extLst>
      <p:ext uri="{BB962C8B-B14F-4D97-AF65-F5344CB8AC3E}">
        <p14:creationId xmlns:p14="http://schemas.microsoft.com/office/powerpoint/2010/main" val="14445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CF20-FE52-4887-9AE6-1EDFEC53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Pictorial Representation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468E75-091A-494F-AD1F-6FF3A7F7F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42160"/>
            <a:ext cx="9759079" cy="4267200"/>
          </a:xfrm>
        </p:spPr>
      </p:pic>
    </p:spTree>
    <p:extLst>
      <p:ext uri="{BB962C8B-B14F-4D97-AF65-F5344CB8AC3E}">
        <p14:creationId xmlns:p14="http://schemas.microsoft.com/office/powerpoint/2010/main" val="19499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BF2-F4FB-4017-B601-734D6BDA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Bubble Sort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AF76-8B31-4E23-95E1-A52CE1D5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5960"/>
            <a:ext cx="9613861" cy="46177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Bubble sort uses multiple passes (scans) through an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each pass, bubble sort compares the adjacent elements of the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then swaps the two elements if they are in the wrong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each pass, bubble sort places the next largest element to its proper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short, it bubbles down the largest element to its correct position.</a:t>
            </a:r>
          </a:p>
        </p:txBody>
      </p:sp>
    </p:spTree>
    <p:extLst>
      <p:ext uri="{BB962C8B-B14F-4D97-AF65-F5344CB8AC3E}">
        <p14:creationId xmlns:p14="http://schemas.microsoft.com/office/powerpoint/2010/main" val="166856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FA2E-E17B-4879-8335-A123F66F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Bubble Sort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C7271-CD87-41C3-BCA5-0F81BD9F6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18360"/>
            <a:ext cx="9613861" cy="4130040"/>
          </a:xfrm>
        </p:spPr>
      </p:pic>
    </p:spTree>
    <p:extLst>
      <p:ext uri="{BB962C8B-B14F-4D97-AF65-F5344CB8AC3E}">
        <p14:creationId xmlns:p14="http://schemas.microsoft.com/office/powerpoint/2010/main" val="11514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F60-3759-4071-A54C-44A3EFB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Pseudocode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6874C-BCD9-43AA-9C77-D4C3A8D657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521" y="2134454"/>
            <a:ext cx="1093255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given with an input array which is supposed to be sorted in ascending order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start with the first element and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index and check if the element present at i+1 is greater then we swap the elements at index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i+1.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above is not the case, then no swapping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44559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A958-1B0A-44FB-99DD-FF5E8C2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Pseudocode(Cont.)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6EBA5-F6C8-4328-8977-5A6054A31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428372"/>
            <a:ext cx="107344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  “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” gets incremented and the above 2 steps happen again until the array is exhausted.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will ignore the last index as it is already sorted.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largest element will be at the last index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18363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9A14-9A9D-461C-B7DE-5989CC25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Pseudocode(cont.)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2560-3DCB-4A51-A1EF-F7CA76B2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Now we will again set </a:t>
            </a:r>
            <a:r>
              <a:rPr lang="en-US" sz="4000" dirty="0" err="1"/>
              <a:t>i</a:t>
            </a:r>
            <a:r>
              <a:rPr lang="en-US" sz="4000" dirty="0"/>
              <a:t>=0 and continue with the same steps that will eventually place second largest at second last place in the array. Now the last 2 indexes of the array are sorted.</a:t>
            </a:r>
          </a:p>
        </p:txBody>
      </p:sp>
    </p:spTree>
    <p:extLst>
      <p:ext uri="{BB962C8B-B14F-4D97-AF65-F5344CB8AC3E}">
        <p14:creationId xmlns:p14="http://schemas.microsoft.com/office/powerpoint/2010/main" val="15088183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</TotalTime>
  <Words>471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BUBBLE SORT</vt:lpstr>
      <vt:lpstr>What is sort?</vt:lpstr>
      <vt:lpstr>Bubble Sort Definition</vt:lpstr>
      <vt:lpstr>Pictorial Representation </vt:lpstr>
      <vt:lpstr>How Bubble Sort Works?</vt:lpstr>
      <vt:lpstr>Bubble Sort Algorithm</vt:lpstr>
      <vt:lpstr>Pseudocode </vt:lpstr>
      <vt:lpstr>Pseudocode(Cont.)</vt:lpstr>
      <vt:lpstr>Pseudocode(cont.)</vt:lpstr>
      <vt:lpstr>Time Complexity</vt:lpstr>
      <vt:lpstr>Space Complexity</vt:lpstr>
      <vt:lpstr>Properties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Hasebul Hasan</dc:creator>
  <cp:lastModifiedBy>Hasebul Hasan</cp:lastModifiedBy>
  <cp:revision>9</cp:revision>
  <dcterms:created xsi:type="dcterms:W3CDTF">2021-07-08T09:45:02Z</dcterms:created>
  <dcterms:modified xsi:type="dcterms:W3CDTF">2021-07-08T10:50:52Z</dcterms:modified>
</cp:coreProperties>
</file>