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4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6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07-Jul-21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07-Jul-21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FB1-89C2-42A1-8B87-237B1EDB1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1500" b="1" dirty="0"/>
              <a:t>Linear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1573B-0E30-43AE-9FCA-C91C1D818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Submitted by </a:t>
            </a:r>
            <a:r>
              <a:rPr lang="en-US" sz="2800" b="1" dirty="0"/>
              <a:t>Jamil </a:t>
            </a:r>
            <a:r>
              <a:rPr lang="en-US" sz="2800" b="1" dirty="0" err="1"/>
              <a:t>Rayhan</a:t>
            </a:r>
            <a:endParaRPr lang="en-US" sz="2800" b="1" dirty="0"/>
          </a:p>
          <a:p>
            <a:r>
              <a:rPr lang="en-US" sz="2800" dirty="0"/>
              <a:t>ID: </a:t>
            </a:r>
            <a:r>
              <a:rPr lang="en-US" sz="2800" b="1" dirty="0"/>
              <a:t>18CSE061</a:t>
            </a:r>
          </a:p>
        </p:txBody>
      </p:sp>
    </p:spTree>
    <p:extLst>
      <p:ext uri="{BB962C8B-B14F-4D97-AF65-F5344CB8AC3E}">
        <p14:creationId xmlns:p14="http://schemas.microsoft.com/office/powerpoint/2010/main" val="15566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A2BE-4816-4381-9174-36BE8C16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7FA9-FB51-4C6D-B031-98F0F79D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3600" dirty="0"/>
              <a:t>Not efficient (What if item is the last one?)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In average case, </a:t>
            </a:r>
            <a:r>
              <a:rPr lang="en-US" sz="3600" b="1" dirty="0"/>
              <a:t>n/2 </a:t>
            </a:r>
            <a:r>
              <a:rPr lang="en-US" sz="3600" dirty="0"/>
              <a:t>comparisons will be made.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In worst case, </a:t>
            </a:r>
            <a:r>
              <a:rPr lang="en-US" sz="3600" b="1" dirty="0"/>
              <a:t>n</a:t>
            </a:r>
            <a:r>
              <a:rPr lang="en-US" sz="3600" dirty="0"/>
              <a:t> comparisons will be made.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Thus, time complexity of Linear Search: </a:t>
            </a:r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7231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D4C7-BAAA-4F56-819E-8148C87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B363-EF8E-4499-B274-10EBE62B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Sorted array is not  needed.</a:t>
            </a:r>
          </a:p>
          <a:p>
            <a:pPr lvl="1"/>
            <a:r>
              <a:rPr lang="en-US" sz="3600" dirty="0"/>
              <a:t>Works fine for small number of elements. Search time increases with number of elements.</a:t>
            </a:r>
          </a:p>
          <a:p>
            <a:pPr lvl="1"/>
            <a:r>
              <a:rPr lang="en-US" sz="3600" dirty="0"/>
              <a:t>Elements with higher probability of being searched should be kept in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48661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3846-DEA5-4BC9-8C4A-037F0A2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E7E8-901F-4B50-8BCD-B3EF0D08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4400" dirty="0"/>
              <a:t>Google.com</a:t>
            </a:r>
          </a:p>
          <a:p>
            <a:pPr lvl="3"/>
            <a:r>
              <a:rPr lang="en-US" sz="4400" dirty="0"/>
              <a:t>Wikipedia.org</a:t>
            </a:r>
          </a:p>
          <a:p>
            <a:pPr lvl="3"/>
            <a:r>
              <a:rPr lang="en-US" sz="4400" dirty="0"/>
              <a:t>Slideshare.net</a:t>
            </a:r>
          </a:p>
        </p:txBody>
      </p:sp>
    </p:spTree>
    <p:extLst>
      <p:ext uri="{BB962C8B-B14F-4D97-AF65-F5344CB8AC3E}">
        <p14:creationId xmlns:p14="http://schemas.microsoft.com/office/powerpoint/2010/main" val="11774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F074-37C0-42F1-8DDE-E94B8A3A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0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6341-0246-4BD4-A26E-8A384205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77B4-FD37-4E6F-9973-A9CC9803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Definitions(Search, Linear Search)</a:t>
            </a:r>
          </a:p>
          <a:p>
            <a:r>
              <a:rPr lang="en-US" sz="3200" dirty="0"/>
              <a:t>Example</a:t>
            </a:r>
          </a:p>
          <a:p>
            <a:r>
              <a:rPr lang="en-US" sz="3200" dirty="0"/>
              <a:t>Pseudocode</a:t>
            </a:r>
          </a:p>
          <a:p>
            <a:r>
              <a:rPr lang="en-US" sz="3200" dirty="0"/>
              <a:t>Time complexity</a:t>
            </a:r>
          </a:p>
          <a:p>
            <a:r>
              <a:rPr lang="en-US" sz="3200" dirty="0"/>
              <a:t>Advantages </a:t>
            </a:r>
          </a:p>
          <a:p>
            <a:r>
              <a:rPr lang="en-US" sz="3200" dirty="0"/>
              <a:t>Disadvantages</a:t>
            </a:r>
          </a:p>
          <a:p>
            <a:r>
              <a:rPr lang="en-US" sz="3200" dirty="0"/>
              <a:t>Discussion</a:t>
            </a:r>
          </a:p>
          <a:p>
            <a:r>
              <a:rPr lang="en-US" sz="32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5718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716B-8A4F-48FB-920F-809D04AD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FFD7-7E6E-46AD-A93C-70A7DD2F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dobe Hebrew" panose="02040503050201020203" pitchFamily="18" charset="-79"/>
              </a:rPr>
              <a:t>Searching is a process of finding a particular element among several given elements.</a:t>
            </a:r>
          </a:p>
          <a:p>
            <a:r>
              <a:rPr lang="en-US" sz="3600" dirty="0">
                <a:cs typeface="Adobe Hebrew" panose="02040503050201020203" pitchFamily="18" charset="-79"/>
              </a:rPr>
              <a:t>The search is successful if the required element is found</a:t>
            </a:r>
          </a:p>
          <a:p>
            <a:r>
              <a:rPr lang="en-US" sz="3600" dirty="0">
                <a:cs typeface="Adobe Hebrew" panose="02040503050201020203" pitchFamily="18" charset="-79"/>
              </a:rPr>
              <a:t>Example : An example of search is a quest to find a missing person.</a:t>
            </a:r>
          </a:p>
        </p:txBody>
      </p:sp>
    </p:spTree>
    <p:extLst>
      <p:ext uri="{BB962C8B-B14F-4D97-AF65-F5344CB8AC3E}">
        <p14:creationId xmlns:p14="http://schemas.microsoft.com/office/powerpoint/2010/main" val="117430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9B5F-D44B-4DBF-9648-9B15228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7761-FB3A-4353-A407-75135891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328" y="1920240"/>
            <a:ext cx="8778240" cy="478231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Linear search is the simplest searching algorithm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It traverses the array sequentially to locate the required element.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It searches for an element by comparing it with each element of the array one by one.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So, it is also called as </a:t>
            </a:r>
            <a:r>
              <a:rPr lang="en-US" sz="2400" b="1" dirty="0"/>
              <a:t>Sequential Search</a:t>
            </a:r>
          </a:p>
        </p:txBody>
      </p:sp>
    </p:spTree>
    <p:extLst>
      <p:ext uri="{BB962C8B-B14F-4D97-AF65-F5344CB8AC3E}">
        <p14:creationId xmlns:p14="http://schemas.microsoft.com/office/powerpoint/2010/main" val="20146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1F0C-28F4-47A1-843D-584C0D88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E30B-6333-41E6-A7A7-AA0082EB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3200" dirty="0"/>
          </a:p>
          <a:p>
            <a:pPr lvl="2"/>
            <a:r>
              <a:rPr lang="en-US" sz="3200" dirty="0"/>
              <a:t>If you are asked to find the name of the person having phone number say “3245” with the help of a telephone Directory.</a:t>
            </a:r>
          </a:p>
          <a:p>
            <a:pPr lvl="2"/>
            <a:endParaRPr lang="en-US" sz="3200" dirty="0"/>
          </a:p>
          <a:p>
            <a:pPr lvl="2"/>
            <a:r>
              <a:rPr lang="en-US" sz="3200" dirty="0"/>
              <a:t>Since telephone directory is sorted by name not by numbers, we have to go through each and every number of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69733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D47-DED1-4719-BC81-2192A9B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B392B-7625-495A-9FDD-9F546387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168" y="1709928"/>
            <a:ext cx="9079992" cy="4215384"/>
          </a:xfrm>
        </p:spPr>
      </p:pic>
    </p:spTree>
    <p:extLst>
      <p:ext uri="{BB962C8B-B14F-4D97-AF65-F5344CB8AC3E}">
        <p14:creationId xmlns:p14="http://schemas.microsoft.com/office/powerpoint/2010/main" val="323551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B6D6-EED9-4C4C-9F64-F1B31D1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899D-065D-40DA-8A57-A0AC708D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0" lvl="3" indent="0">
              <a:buNone/>
            </a:pPr>
            <a:r>
              <a:rPr lang="en-US" sz="2000" dirty="0" err="1"/>
              <a:t>LinearSearch</a:t>
            </a:r>
            <a:r>
              <a:rPr lang="en-US" sz="2000" dirty="0"/>
              <a:t>(list, </a:t>
            </a:r>
            <a:r>
              <a:rPr lang="en-US" sz="2000" dirty="0" err="1"/>
              <a:t>taeget_element</a:t>
            </a:r>
            <a:r>
              <a:rPr lang="en-US" sz="2000" dirty="0"/>
              <a:t>)</a:t>
            </a:r>
          </a:p>
          <a:p>
            <a:pPr marL="822960" lvl="3" indent="0">
              <a:buNone/>
            </a:pPr>
            <a:r>
              <a:rPr lang="en-US" sz="2000" dirty="0"/>
              <a:t>{</a:t>
            </a:r>
          </a:p>
          <a:p>
            <a:pPr marL="822960" lvl="3" indent="0">
              <a:buNone/>
            </a:pPr>
            <a:r>
              <a:rPr lang="en-US" sz="2000" dirty="0"/>
              <a:t>INITIALIZE index=0</a:t>
            </a:r>
          </a:p>
          <a:p>
            <a:pPr marL="822960" lvl="3" indent="0">
              <a:buNone/>
            </a:pPr>
            <a:r>
              <a:rPr lang="en-US" sz="2000" dirty="0"/>
              <a:t>While(index&lt;number of items in the list)</a:t>
            </a:r>
          </a:p>
          <a:p>
            <a:pPr marL="822960" lvl="3" indent="0">
              <a:buNone/>
            </a:pPr>
            <a:r>
              <a:rPr lang="en-US" sz="2000" dirty="0"/>
              <a:t>{</a:t>
            </a:r>
          </a:p>
          <a:p>
            <a:pPr marL="822960" lvl="3" indent="0">
              <a:buNone/>
            </a:pPr>
            <a:r>
              <a:rPr lang="en-US" sz="2000" dirty="0"/>
              <a:t>		IF(list[index] == </a:t>
            </a:r>
            <a:r>
              <a:rPr lang="en-US" sz="2000" dirty="0" err="1"/>
              <a:t>target_element</a:t>
            </a:r>
            <a:r>
              <a:rPr lang="en-US" sz="2000" dirty="0"/>
              <a:t>)</a:t>
            </a:r>
          </a:p>
          <a:p>
            <a:pPr marL="822960" lvl="3" indent="0">
              <a:buNone/>
            </a:pPr>
            <a:r>
              <a:rPr lang="en-US" sz="2000" dirty="0"/>
              <a:t>		{</a:t>
            </a:r>
          </a:p>
          <a:p>
            <a:pPr marL="822960" lvl="3" indent="0">
              <a:buNone/>
            </a:pPr>
            <a:r>
              <a:rPr lang="en-US" sz="2000" dirty="0"/>
              <a:t>			RETURN index</a:t>
            </a:r>
          </a:p>
          <a:p>
            <a:pPr marL="822960" lvl="3" indent="0">
              <a:buNone/>
            </a:pPr>
            <a:r>
              <a:rPr lang="en-US" sz="2000" dirty="0"/>
              <a:t>		}</a:t>
            </a:r>
          </a:p>
          <a:p>
            <a:pPr marL="822960" lvl="3" indent="0">
              <a:buNone/>
            </a:pPr>
            <a:r>
              <a:rPr lang="en-US" sz="2000" dirty="0"/>
              <a:t>		INCREMENT index by 1</a:t>
            </a:r>
          </a:p>
          <a:p>
            <a:pPr marL="822960" lvl="3" indent="0">
              <a:buNone/>
            </a:pPr>
            <a:r>
              <a:rPr lang="en-US" sz="2000" dirty="0"/>
              <a:t>}</a:t>
            </a:r>
          </a:p>
          <a:p>
            <a:pPr marL="822960" lvl="3" indent="0">
              <a:buNone/>
            </a:pPr>
            <a:r>
              <a:rPr lang="en-US" sz="2000" dirty="0"/>
              <a:t>RETURN -1</a:t>
            </a:r>
          </a:p>
          <a:p>
            <a:pPr marL="822960" lvl="3" indent="0">
              <a:buNone/>
            </a:pPr>
            <a:r>
              <a:rPr lang="en-US" sz="2000" dirty="0"/>
              <a:t>}</a:t>
            </a:r>
          </a:p>
          <a:p>
            <a:pPr lvl="3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818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6F9F-324C-45B5-BA5A-F05F36EA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8EEF-B1E9-46FB-9A30-6BF56FB0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Time complexity of linear search Algorithm is </a:t>
            </a:r>
            <a:r>
              <a:rPr lang="en-US" sz="3600" b="1" dirty="0"/>
              <a:t>O(n)</a:t>
            </a:r>
            <a:r>
              <a:rPr lang="en-US" sz="3600" dirty="0"/>
              <a:t>.</a:t>
            </a:r>
            <a:r>
              <a:rPr lang="en-US" sz="3600" b="1" dirty="0"/>
              <a:t> </a:t>
            </a:r>
          </a:p>
          <a:p>
            <a:pPr lvl="2"/>
            <a:endParaRPr lang="en-US" sz="3600" b="1" dirty="0"/>
          </a:p>
          <a:p>
            <a:pPr lvl="2"/>
            <a:r>
              <a:rPr lang="en-US" sz="3600" dirty="0"/>
              <a:t>Here, </a:t>
            </a:r>
            <a:r>
              <a:rPr lang="en-US" sz="3600" b="1" dirty="0"/>
              <a:t>n</a:t>
            </a:r>
            <a:r>
              <a:rPr lang="en-US" sz="3600" dirty="0"/>
              <a:t> is the number of elements in the linear array</a:t>
            </a:r>
          </a:p>
        </p:txBody>
      </p:sp>
    </p:spTree>
    <p:extLst>
      <p:ext uri="{BB962C8B-B14F-4D97-AF65-F5344CB8AC3E}">
        <p14:creationId xmlns:p14="http://schemas.microsoft.com/office/powerpoint/2010/main" val="155228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536F-7124-41C2-977B-FB4CCBD5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4A49-D59E-47F1-9783-2040EE5F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4000" dirty="0"/>
              <a:t>Easiest to understand and implement.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No sorting required.</a:t>
            </a:r>
          </a:p>
          <a:p>
            <a:pPr lvl="1">
              <a:lnSpc>
                <a:spcPct val="150000"/>
              </a:lnSpc>
            </a:pPr>
            <a:r>
              <a:rPr lang="en-US" sz="4000" dirty="0"/>
              <a:t>Suitable for small list sizes.</a:t>
            </a:r>
          </a:p>
        </p:txBody>
      </p:sp>
    </p:spTree>
    <p:extLst>
      <p:ext uri="{BB962C8B-B14F-4D97-AF65-F5344CB8AC3E}">
        <p14:creationId xmlns:p14="http://schemas.microsoft.com/office/powerpoint/2010/main" val="396871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314</TotalTime>
  <Words>375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Linear Search</vt:lpstr>
      <vt:lpstr>Contents</vt:lpstr>
      <vt:lpstr>What is a Search?</vt:lpstr>
      <vt:lpstr>What is Linear search?</vt:lpstr>
      <vt:lpstr>Linear search example</vt:lpstr>
      <vt:lpstr>linear search Example</vt:lpstr>
      <vt:lpstr>Pseudocode for linear search</vt:lpstr>
      <vt:lpstr>Time Complexity</vt:lpstr>
      <vt:lpstr>Advantages</vt:lpstr>
      <vt:lpstr>Disadvantages</vt:lpstr>
      <vt:lpstr>Discussion</vt:lpstr>
      <vt:lpstr>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>Hasebul Hasan</dc:creator>
  <cp:lastModifiedBy>Hasebul Hasan</cp:lastModifiedBy>
  <cp:revision>19</cp:revision>
  <dcterms:created xsi:type="dcterms:W3CDTF">2021-07-07T14:06:13Z</dcterms:created>
  <dcterms:modified xsi:type="dcterms:W3CDTF">2021-07-07T19:21:04Z</dcterms:modified>
</cp:coreProperties>
</file>