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5"/>
  </p:notesMasterIdLst>
  <p:sldIdLst>
    <p:sldId id="256" r:id="rId2"/>
    <p:sldId id="257" r:id="rId3"/>
    <p:sldId id="258" r:id="rId4"/>
    <p:sldId id="303" r:id="rId5"/>
    <p:sldId id="266" r:id="rId6"/>
    <p:sldId id="268" r:id="rId7"/>
    <p:sldId id="270" r:id="rId8"/>
    <p:sldId id="300" r:id="rId9"/>
    <p:sldId id="301" r:id="rId10"/>
    <p:sldId id="302" r:id="rId11"/>
    <p:sldId id="274" r:id="rId12"/>
    <p:sldId id="275" r:id="rId13"/>
    <p:sldId id="277" r:id="rId14"/>
    <p:sldId id="279" r:id="rId15"/>
    <p:sldId id="280" r:id="rId16"/>
    <p:sldId id="283" r:id="rId17"/>
    <p:sldId id="284" r:id="rId18"/>
    <p:sldId id="286" r:id="rId19"/>
    <p:sldId id="289" r:id="rId20"/>
    <p:sldId id="291" r:id="rId21"/>
    <p:sldId id="294" r:id="rId22"/>
    <p:sldId id="297" r:id="rId23"/>
    <p:sldId id="304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60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93B59E-2B4E-4CF0-A971-11CD5568A9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DDD0C-A8E9-40DA-88F0-3E8100A716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809822-7306-4FA4-90B6-FC41CBC0C3BE}" type="datetimeFigureOut">
              <a:rPr lang="en-US"/>
              <a:pPr>
                <a:defRPr/>
              </a:pPr>
              <a:t>08-Jul-21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9D80166-6640-4B54-8510-DAD1BFD69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A40D2A-620B-4D9D-B1DD-FFD542931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31D7-174C-4C74-9A84-4F74260F90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A581-485C-4EBA-8A32-CFEBAE22E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3615B7-4A04-4098-A55D-A58029455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17F5FC03-3EE2-47B7-B6EB-F7F4D730B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970A2ED-B659-424F-86D4-54B15A83B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71DD1F5-F064-45E5-A02F-0A2489987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3DDED0-BBD7-4F92-8933-5EE8813B1FD3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F5FF875D-89F4-4245-A23D-865325F5AEB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12" descr="SD-PanelTitle-V.png">
              <a:extLst>
                <a:ext uri="{FF2B5EF4-FFF2-40B4-BE49-F238E27FC236}">
                  <a16:creationId xmlns:a16="http://schemas.microsoft.com/office/drawing/2014/main" id="{DA51064E-0A2F-4E99-83F4-B32FE6BBC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FBEAA9-191F-451C-BB39-76183DF24E5D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D05C0F07-3EE4-420B-8241-449463D97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 rot="5400000">
              <a:off x="3739196" y="525780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530200A2-9568-4B04-8A56-352E49FDA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 rot="5400000">
              <a:off x="3739196" y="5719572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8B6D28-4363-4B7B-B29F-C2262BFE04D4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E9A13FB-6DB0-465B-B84F-B602C6A3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6F580C-5BC7-4580-A7BE-82D4569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F53671F-152C-4B7C-903C-41EAB595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5A13C-62C6-4CB9-B31F-42A790871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7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63C81B-159C-41D2-BFBA-19047F87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3201B9-3505-4CAE-8910-1AD0DDE4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4CF59D-B912-4E1E-AEB9-2D404BC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A56F4-6C7B-4E00-829D-529F9A917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76AF7C-833A-4F2E-A94A-2728897EDDAE}"/>
              </a:ext>
            </a:extLst>
          </p:cNvPr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E71734-0D9F-4F77-97FC-FE31C5E2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54FAF7-C258-48D2-AD36-7B92293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28424B-DAF6-444A-9D05-1203FE73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04C0-A961-4C4A-9E09-39BBD7BD7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66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D73534C4-94FF-4AB2-9BAB-DA0B693C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7200"/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1494CF0-40FA-4556-B7F6-8CA1AED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en-US" altLang="en-US" sz="7200"/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3585C5-B2B0-4B07-84CB-5C976E58E977}"/>
              </a:ext>
            </a:extLst>
          </p:cNvPr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040E577-19F7-44CD-B468-8579498821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A44B1FE-0844-48FF-A132-5AB3ED49B9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A19CB8-4102-44BD-9D74-D9C8954133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3934-C830-41CD-89DD-87947BFEA3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07A1-570B-4CA1-9C04-2C086980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37F1-603F-4B48-861B-F57E802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3467-FBDD-4446-94DA-33314BAD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2CDD-D5EC-4498-A837-21061EC5A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0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843FC04-FFBB-48F6-B573-A722B7EF1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8000"/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2D6D69E8-37E2-4C83-98B2-9F0A46E55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en-US" altLang="en-US" sz="8000"/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970E1-683A-4AAF-A3A2-BE7DDA751110}"/>
              </a:ext>
            </a:extLst>
          </p:cNvPr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388FC5-8542-4614-8C99-2150BB624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C08A7A9-8992-49FF-A355-4F21FD8F76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BE1356F-D0C8-41BD-A0CD-C5E55EB1DB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8F0F-6DDA-4A81-9F3D-DFAE2B252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69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56687-16CD-4E3C-B71A-81724936516B}"/>
              </a:ext>
            </a:extLst>
          </p:cNvPr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FA0E66-FE7B-4625-9C89-EE290A7C08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8AA3FD-6805-4305-BBE6-F4F81DE4EC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8CC4C0-28CF-4891-BDA7-1272C32025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1AAE6-E19C-4A22-9E3A-81E675D13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7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E99B29-7A15-4FBF-93D2-8393A0BE253D}"/>
              </a:ext>
            </a:extLst>
          </p:cNvPr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2D1036-43AE-4084-9650-7A922F19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EF857A-51FE-4741-AD61-A4494F41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7F193C-64E7-4268-860B-F3B1C2BC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C312-F095-4BB3-88C3-1F5178312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06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43E3FC-4B0B-4296-BC89-BEEA1618E186}"/>
              </a:ext>
            </a:extLst>
          </p:cNvPr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84FA5E-8D89-44D5-ACBC-75269411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BD5FFD-21EE-4801-BC36-A200D788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B2E7CC-7BB1-418D-8D42-473F6D0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4FD-FFAA-43F5-AE59-D610173B2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4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545DC5-3EBC-4301-8640-6130B20CC748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C530B0-6589-4DBB-B431-EB7C12F7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386385-3B78-4823-B3DF-C8851EAA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CA74E-94E8-4951-9F73-99378FCE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A111-540C-44D8-A807-B5ED9CF7F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6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4CB61A-E4D4-469A-A726-AFD8362E5902}"/>
              </a:ext>
            </a:extLst>
          </p:cNvPr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896E78-5A5B-4032-9EE1-9B3575EA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D86B7B-9158-47D3-BB12-AAFB6F66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001372-9094-45AB-9406-15590BE4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40859-81AD-411E-9D95-786D96304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8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985BBF-3DC0-4072-A654-BA9D2225EEB9}"/>
              </a:ext>
            </a:extLst>
          </p:cNvPr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4BE86C7-2022-4340-862A-1D24C236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7CC9B82-801F-49DF-A4B4-01AA696C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DF626C-47CE-47BA-A031-D82459F2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383C-AFF2-4A9A-A66C-FB99BE013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81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BC2D8B-3F98-46EC-80E8-6AD8F213CEBD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49D9B9-BD97-4AFC-8203-CAE2AB9E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FAAF082-82FB-437B-94D1-FAD72038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56FE166-CC32-48DD-8834-96BC1636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9953A-8ACD-4DE5-BE9B-4725886754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6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CCBD63-90C7-48AA-903A-A07F587A31E3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52F52A8-CAFA-4E76-B360-3B602A00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AA7D0FD-FDC1-4D97-B9F3-3DBE7E2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AC8AE92-15BB-41A2-9FD7-097378A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DB33B-6ABB-449C-9D02-C75AE7477F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634E2C-752B-467A-A487-DE3452C5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9BA9409-A08B-4CBC-BA79-CF4F195E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9DB037-5EB4-4677-89B3-DAC95E9B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F192-7439-45FE-94D3-A15E952FB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5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C78B00-C403-4E69-802E-9520280CC66B}"/>
              </a:ext>
            </a:extLst>
          </p:cNvPr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B60A604-D83B-4973-B8A2-AA06E40D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8B20B73-B000-4338-9179-015F301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58574E9-AA68-41AE-8560-169AB0A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B5DF-2258-49D5-A767-564495038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EF1D1A-3AE0-41D4-A169-415937F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277E2C-6F46-4ECF-B6E8-6C81203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3EC60-D96F-446A-B59E-66B5ECB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CCCD2-6DF6-49AD-9CA9-3742DD6BC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6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BC34888B-CCE3-4A31-8941-67ACC5CDE22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1"/>
          </a:xfrm>
        </p:grpSpPr>
        <p:pic>
          <p:nvPicPr>
            <p:cNvPr id="1032" name="Picture 7" descr="SD-PanelContent-V.png">
              <a:extLst>
                <a:ext uri="{FF2B5EF4-FFF2-40B4-BE49-F238E27FC236}">
                  <a16:creationId xmlns:a16="http://schemas.microsoft.com/office/drawing/2014/main" id="{B014A360-1E02-42EE-87E6-6AA2DF597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0979F2-58C8-449E-A373-8E0B6AC65254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345E5A82-D78F-41E7-85A9-BCF08C195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 rot="5400000">
              <a:off x="4221675" y="39689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DAFCDF59-1F7C-489B-90F3-BAD3CFC21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 rot="5400000">
              <a:off x="4221675" y="6211888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4F8D081-577F-4BBF-A360-48BEB468C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A694944-93BA-48BD-988D-6C25CB3E6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EB37-B4EF-42E3-9DC1-D383FBD54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3CB8-BAC3-42C5-975E-96A75948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7392-ECEA-4528-A0C2-FDF8DD5D7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EB81034-F47C-40BC-987F-31FF7503C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4" r:id="rId7"/>
    <p:sldLayoutId id="2147483834" r:id="rId8"/>
    <p:sldLayoutId id="2147483825" r:id="rId9"/>
    <p:sldLayoutId id="2147483826" r:id="rId10"/>
    <p:sldLayoutId id="2147483835" r:id="rId11"/>
    <p:sldLayoutId id="2147483836" r:id="rId12"/>
    <p:sldLayoutId id="2147483827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261F33-4EAF-46C6-B735-CF546B88BA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8425" y="1630363"/>
            <a:ext cx="6400800" cy="1766887"/>
          </a:xfrm>
        </p:spPr>
        <p:txBody>
          <a:bodyPr rtlCol="0" anchor="ctr"/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en-US" sz="72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72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2D4BC67-97BF-4FCC-A8DB-CD710817F3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 rtlCol="0"/>
          <a:lstStyle/>
          <a:p>
            <a:pPr fontAlgn="auto">
              <a:buFont typeface="Arial"/>
              <a:buNone/>
              <a:defRPr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Presented by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Jamil </a:t>
            </a:r>
            <a:r>
              <a:rPr lang="en-US" sz="3200" b="1" dirty="0" err="1">
                <a:solidFill>
                  <a:schemeClr val="accent4">
                    <a:lumMod val="75000"/>
                  </a:schemeClr>
                </a:solidFill>
              </a:rPr>
              <a:t>Rayhan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fontAlgn="auto">
              <a:buFont typeface="Arial"/>
              <a:buNone/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ID: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18CSE061</a:t>
            </a:r>
          </a:p>
          <a:p>
            <a:pPr fontAlgn="auto">
              <a:buFont typeface="Arial"/>
              <a:buNone/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Date: 10/07/2021</a:t>
            </a:r>
          </a:p>
          <a:p>
            <a:pPr lvl="3" fontAlgn="auto">
              <a:buFont typeface="Arial"/>
              <a:buNone/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EA4E-C88D-4CCB-8653-55E7ADC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312-762F-4B37-8D81-0ABF1AD4C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Linked lists are used to implement stacks, queues, graphs, etc.</a:t>
            </a:r>
          </a:p>
          <a:p>
            <a:r>
              <a:rPr lang="en-US" altLang="en-US" sz="3200"/>
              <a:t>Linked lists let you insert elements at the beginning and the end of the list.</a:t>
            </a:r>
          </a:p>
          <a:p>
            <a:r>
              <a:rPr lang="en-US" altLang="en-US" sz="3200"/>
              <a:t>In Linked lists we don’t need to know the size in advance.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BD3F5D-5C6C-466C-BBB0-18D58B1CE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Insertion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A3ED265-4D25-4F02-82DB-C0A2604CB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/>
              <a:t>Insertion at the top of the list</a:t>
            </a:r>
          </a:p>
          <a:p>
            <a:r>
              <a:rPr lang="en-US" altLang="en-US" sz="3600"/>
              <a:t>Insertion at the end of the list</a:t>
            </a:r>
          </a:p>
          <a:p>
            <a:r>
              <a:rPr lang="en-US" altLang="en-US" sz="3600"/>
              <a:t>Insertion in the middle of the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63B8CC7-9AD2-47E7-B656-E2413A08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  <a:latin typeface="Adobe Kaiti Std R" panose="02020400000000000000" pitchFamily="18" charset="-128"/>
                <a:ea typeface="Adobe Kaiti Std R" panose="02020400000000000000" pitchFamily="18" charset="-128"/>
              </a:rPr>
              <a:t>Insertion at the top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E4266E0-806D-4BB6-BCEF-411683749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/>
              <a:t>Steps:</a:t>
            </a:r>
          </a:p>
          <a:p>
            <a:r>
              <a:rPr lang="en-US" altLang="en-US" sz="3200"/>
              <a:t>Create a Node</a:t>
            </a:r>
          </a:p>
          <a:p>
            <a:r>
              <a:rPr lang="en-US" altLang="en-US" sz="3200"/>
              <a:t>Set the node data Values</a:t>
            </a:r>
          </a:p>
          <a:p>
            <a:r>
              <a:rPr lang="en-US" altLang="en-US" sz="3200"/>
              <a:t>Connect the pointers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8FB02C0-F5B5-446B-8848-366699253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  <a:latin typeface="Adobe Kaiti Std R" panose="02020400000000000000" pitchFamily="18" charset="-128"/>
                <a:ea typeface="Adobe Kaiti Std R" panose="02020400000000000000" pitchFamily="18" charset="-128"/>
              </a:rPr>
              <a:t>Insertion Description</a:t>
            </a:r>
          </a:p>
        </p:txBody>
      </p:sp>
      <p:grpSp>
        <p:nvGrpSpPr>
          <p:cNvPr id="28675" name="Group 5">
            <a:extLst>
              <a:ext uri="{FF2B5EF4-FFF2-40B4-BE49-F238E27FC236}">
                <a16:creationId xmlns:a16="http://schemas.microsoft.com/office/drawing/2014/main" id="{E71E7A59-17F6-4379-BF19-8A2DA09DF38D}"/>
              </a:ext>
            </a:extLst>
          </p:cNvPr>
          <p:cNvGrpSpPr>
            <a:grpSpLocks/>
          </p:cNvGrpSpPr>
          <p:nvPr/>
        </p:nvGrpSpPr>
        <p:grpSpPr bwMode="auto">
          <a:xfrm>
            <a:off x="1089025" y="2497138"/>
            <a:ext cx="6410325" cy="587375"/>
            <a:chOff x="572" y="3248"/>
            <a:chExt cx="4038" cy="370"/>
          </a:xfrm>
        </p:grpSpPr>
        <p:grpSp>
          <p:nvGrpSpPr>
            <p:cNvPr id="28697" name="Group 6">
              <a:extLst>
                <a:ext uri="{FF2B5EF4-FFF2-40B4-BE49-F238E27FC236}">
                  <a16:creationId xmlns:a16="http://schemas.microsoft.com/office/drawing/2014/main" id="{35C35415-D639-4A10-BDD9-D86B08521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8713" name="Group 7">
                <a:extLst>
                  <a:ext uri="{FF2B5EF4-FFF2-40B4-BE49-F238E27FC236}">
                    <a16:creationId xmlns:a16="http://schemas.microsoft.com/office/drawing/2014/main" id="{4E13E4B3-213E-4A78-9E61-E70BCD464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8715" name="Rectangle 8">
                  <a:extLst>
                    <a:ext uri="{FF2B5EF4-FFF2-40B4-BE49-F238E27FC236}">
                      <a16:creationId xmlns:a16="http://schemas.microsoft.com/office/drawing/2014/main" id="{59789ACF-1EF5-4969-BB32-F199B7D23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716" name="Line 9">
                  <a:extLst>
                    <a:ext uri="{FF2B5EF4-FFF2-40B4-BE49-F238E27FC236}">
                      <a16:creationId xmlns:a16="http://schemas.microsoft.com/office/drawing/2014/main" id="{CCE9E207-06C6-4DD6-A475-EBA68F3F0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14" name="Line 10">
                <a:extLst>
                  <a:ext uri="{FF2B5EF4-FFF2-40B4-BE49-F238E27FC236}">
                    <a16:creationId xmlns:a16="http://schemas.microsoft.com/office/drawing/2014/main" id="{C5380DA2-EFF8-4794-9F6A-B16C7864D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11">
              <a:extLst>
                <a:ext uri="{FF2B5EF4-FFF2-40B4-BE49-F238E27FC236}">
                  <a16:creationId xmlns:a16="http://schemas.microsoft.com/office/drawing/2014/main" id="{30C0B0AC-9EC0-4B50-9374-37AA7DD84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8709" name="Group 12">
                <a:extLst>
                  <a:ext uri="{FF2B5EF4-FFF2-40B4-BE49-F238E27FC236}">
                    <a16:creationId xmlns:a16="http://schemas.microsoft.com/office/drawing/2014/main" id="{35C154C1-3209-4E56-9D27-9E87543B6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8711" name="Rectangle 13">
                  <a:extLst>
                    <a:ext uri="{FF2B5EF4-FFF2-40B4-BE49-F238E27FC236}">
                      <a16:creationId xmlns:a16="http://schemas.microsoft.com/office/drawing/2014/main" id="{07801697-2EF1-4E7C-9A73-E62298029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8712" name="Line 14">
                  <a:extLst>
                    <a:ext uri="{FF2B5EF4-FFF2-40B4-BE49-F238E27FC236}">
                      <a16:creationId xmlns:a16="http://schemas.microsoft.com/office/drawing/2014/main" id="{AD20CDC7-BD7A-4FDE-AA8B-798712477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10" name="Line 15">
                <a:extLst>
                  <a:ext uri="{FF2B5EF4-FFF2-40B4-BE49-F238E27FC236}">
                    <a16:creationId xmlns:a16="http://schemas.microsoft.com/office/drawing/2014/main" id="{48FC6F2B-00BC-4529-A53D-8B894008D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9" name="Group 16">
              <a:extLst>
                <a:ext uri="{FF2B5EF4-FFF2-40B4-BE49-F238E27FC236}">
                  <a16:creationId xmlns:a16="http://schemas.microsoft.com/office/drawing/2014/main" id="{35AF6D89-6099-4773-9DFF-D0C7C916C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8707" name="Rectangle 17">
                <a:extLst>
                  <a:ext uri="{FF2B5EF4-FFF2-40B4-BE49-F238E27FC236}">
                    <a16:creationId xmlns:a16="http://schemas.microsoft.com/office/drawing/2014/main" id="{7D2A1716-7A53-4AC3-AF85-82ADF44BE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8" name="Line 18">
                <a:extLst>
                  <a:ext uri="{FF2B5EF4-FFF2-40B4-BE49-F238E27FC236}">
                    <a16:creationId xmlns:a16="http://schemas.microsoft.com/office/drawing/2014/main" id="{8EC5F388-8313-42FF-ACD2-153F2646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0" name="Text Box 19">
              <a:extLst>
                <a:ext uri="{FF2B5EF4-FFF2-40B4-BE49-F238E27FC236}">
                  <a16:creationId xmlns:a16="http://schemas.microsoft.com/office/drawing/2014/main" id="{056F0C96-ECDE-477F-8BC5-C21074175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8701" name="Text Box 20">
              <a:extLst>
                <a:ext uri="{FF2B5EF4-FFF2-40B4-BE49-F238E27FC236}">
                  <a16:creationId xmlns:a16="http://schemas.microsoft.com/office/drawing/2014/main" id="{F47B94FF-5D64-4D01-94E2-379B50BF9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8702" name="Rectangle 21">
              <a:extLst>
                <a:ext uri="{FF2B5EF4-FFF2-40B4-BE49-F238E27FC236}">
                  <a16:creationId xmlns:a16="http://schemas.microsoft.com/office/drawing/2014/main" id="{81120DCB-8D28-4459-A67B-C4069B50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142</a:t>
              </a:r>
            </a:p>
          </p:txBody>
        </p:sp>
        <p:sp>
          <p:nvSpPr>
            <p:cNvPr id="28703" name="Rectangle 22">
              <a:extLst>
                <a:ext uri="{FF2B5EF4-FFF2-40B4-BE49-F238E27FC236}">
                  <a16:creationId xmlns:a16="http://schemas.microsoft.com/office/drawing/2014/main" id="{B3D25ED2-EF86-48D8-8864-E30C3D042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head</a:t>
              </a:r>
            </a:p>
          </p:txBody>
        </p:sp>
        <p:sp>
          <p:nvSpPr>
            <p:cNvPr id="28704" name="Line 23">
              <a:extLst>
                <a:ext uri="{FF2B5EF4-FFF2-40B4-BE49-F238E27FC236}">
                  <a16:creationId xmlns:a16="http://schemas.microsoft.com/office/drawing/2014/main" id="{0EB427BC-68C3-4060-A15B-FA0F1912E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24">
              <a:extLst>
                <a:ext uri="{FF2B5EF4-FFF2-40B4-BE49-F238E27FC236}">
                  <a16:creationId xmlns:a16="http://schemas.microsoft.com/office/drawing/2014/main" id="{8E17A3C0-6271-4669-ACCE-6172116FA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25">
              <a:extLst>
                <a:ext uri="{FF2B5EF4-FFF2-40B4-BE49-F238E27FC236}">
                  <a16:creationId xmlns:a16="http://schemas.microsoft.com/office/drawing/2014/main" id="{3C939D14-3B7E-43FD-8AE1-3476BD037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>
            <a:extLst>
              <a:ext uri="{FF2B5EF4-FFF2-40B4-BE49-F238E27FC236}">
                <a16:creationId xmlns:a16="http://schemas.microsoft.com/office/drawing/2014/main" id="{99082633-4112-461E-995B-5D2FB92D25BA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5013325"/>
            <a:ext cx="2590800" cy="581025"/>
            <a:chOff x="374" y="1181"/>
            <a:chExt cx="1760" cy="366"/>
          </a:xfrm>
        </p:grpSpPr>
        <p:sp>
          <p:nvSpPr>
            <p:cNvPr id="28687" name="Rectangle 27">
              <a:extLst>
                <a:ext uri="{FF2B5EF4-FFF2-40B4-BE49-F238E27FC236}">
                  <a16:creationId xmlns:a16="http://schemas.microsoft.com/office/drawing/2014/main" id="{40B0D869-D172-45AA-A689-8FCB4DDF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head</a:t>
              </a:r>
            </a:p>
          </p:txBody>
        </p:sp>
        <p:grpSp>
          <p:nvGrpSpPr>
            <p:cNvPr id="28688" name="Group 28">
              <a:extLst>
                <a:ext uri="{FF2B5EF4-FFF2-40B4-BE49-F238E27FC236}">
                  <a16:creationId xmlns:a16="http://schemas.microsoft.com/office/drawing/2014/main" id="{A7D8B707-892A-48BD-B137-4901BC8EC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8689" name="Group 29">
                <a:extLst>
                  <a:ext uri="{FF2B5EF4-FFF2-40B4-BE49-F238E27FC236}">
                    <a16:creationId xmlns:a16="http://schemas.microsoft.com/office/drawing/2014/main" id="{CB629DF2-8394-4EA0-9056-B0163C6E3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8691" name="Group 30">
                  <a:extLst>
                    <a:ext uri="{FF2B5EF4-FFF2-40B4-BE49-F238E27FC236}">
                      <a16:creationId xmlns:a16="http://schemas.microsoft.com/office/drawing/2014/main" id="{F345D93D-CEC5-4E60-B658-448A3A177F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8693" name="Group 31">
                    <a:extLst>
                      <a:ext uri="{FF2B5EF4-FFF2-40B4-BE49-F238E27FC236}">
                        <a16:creationId xmlns:a16="http://schemas.microsoft.com/office/drawing/2014/main" id="{5DCD2637-6715-4DE9-9F74-FF4DAC79BC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8695" name="Rectangle 32">
                      <a:extLst>
                        <a:ext uri="{FF2B5EF4-FFF2-40B4-BE49-F238E27FC236}">
                          <a16:creationId xmlns:a16="http://schemas.microsoft.com/office/drawing/2014/main" id="{0084532D-ACAC-4379-ADF1-35B9FD7AFF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28696" name="Line 33">
                      <a:extLst>
                        <a:ext uri="{FF2B5EF4-FFF2-40B4-BE49-F238E27FC236}">
                          <a16:creationId xmlns:a16="http://schemas.microsoft.com/office/drawing/2014/main" id="{3C703043-02E8-49F5-B09C-BBFA2C2B7D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8694" name="Line 34">
                    <a:extLst>
                      <a:ext uri="{FF2B5EF4-FFF2-40B4-BE49-F238E27FC236}">
                        <a16:creationId xmlns:a16="http://schemas.microsoft.com/office/drawing/2014/main" id="{17137803-B3CE-4AAB-A435-CBC06B0B00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692" name="Text Box 35">
                  <a:extLst>
                    <a:ext uri="{FF2B5EF4-FFF2-40B4-BE49-F238E27FC236}">
                      <a16:creationId xmlns:a16="http://schemas.microsoft.com/office/drawing/2014/main" id="{1439C8B7-4BBE-4A5C-9C7F-ECF2E6B374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8690" name="Line 36">
                <a:extLst>
                  <a:ext uri="{FF2B5EF4-FFF2-40B4-BE49-F238E27FC236}">
                    <a16:creationId xmlns:a16="http://schemas.microsoft.com/office/drawing/2014/main" id="{D1C0237A-0204-48AB-ABC9-9E20B504A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>
            <a:extLst>
              <a:ext uri="{FF2B5EF4-FFF2-40B4-BE49-F238E27FC236}">
                <a16:creationId xmlns:a16="http://schemas.microsoft.com/office/drawing/2014/main" id="{C0CC9F1B-7A1F-4C93-A9D3-C1BED025B53F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3665538"/>
            <a:ext cx="1473200" cy="415925"/>
            <a:chOff x="600" y="1356"/>
            <a:chExt cx="1099" cy="444"/>
          </a:xfrm>
        </p:grpSpPr>
        <p:grpSp>
          <p:nvGrpSpPr>
            <p:cNvPr id="28683" name="Group 60">
              <a:extLst>
                <a:ext uri="{FF2B5EF4-FFF2-40B4-BE49-F238E27FC236}">
                  <a16:creationId xmlns:a16="http://schemas.microsoft.com/office/drawing/2014/main" id="{0CAABC16-A104-4222-8A26-01F41245C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8685" name="Rectangle 61">
                <a:extLst>
                  <a:ext uri="{FF2B5EF4-FFF2-40B4-BE49-F238E27FC236}">
                    <a16:creationId xmlns:a16="http://schemas.microsoft.com/office/drawing/2014/main" id="{FAC8AFD1-F9D4-4343-ACAF-8381E0626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86" name="Line 62">
                <a:extLst>
                  <a:ext uri="{FF2B5EF4-FFF2-40B4-BE49-F238E27FC236}">
                    <a16:creationId xmlns:a16="http://schemas.microsoft.com/office/drawing/2014/main" id="{815D5B6D-344B-4655-B237-4E589712F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4" name="Line 63">
              <a:extLst>
                <a:ext uri="{FF2B5EF4-FFF2-40B4-BE49-F238E27FC236}">
                  <a16:creationId xmlns:a16="http://schemas.microsoft.com/office/drawing/2014/main" id="{1A6A4A07-85BF-4958-9AB9-1561EBB80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Text Box 64">
            <a:extLst>
              <a:ext uri="{FF2B5EF4-FFF2-40B4-BE49-F238E27FC236}">
                <a16:creationId xmlns:a16="http://schemas.microsoft.com/office/drawing/2014/main" id="{A94CA981-08A5-4F5D-B14D-4917867A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32670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1</a:t>
            </a:r>
          </a:p>
        </p:txBody>
      </p:sp>
      <p:sp>
        <p:nvSpPr>
          <p:cNvPr id="24641" name="Text Box 65">
            <a:extLst>
              <a:ext uri="{FF2B5EF4-FFF2-40B4-BE49-F238E27FC236}">
                <a16:creationId xmlns:a16="http://schemas.microsoft.com/office/drawing/2014/main" id="{22B25613-8776-4B53-B582-8264DB1E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32813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2</a:t>
            </a:r>
          </a:p>
        </p:txBody>
      </p:sp>
      <p:pic>
        <p:nvPicPr>
          <p:cNvPr id="24642" name="Picture 66">
            <a:extLst>
              <a:ext uri="{FF2B5EF4-FFF2-40B4-BE49-F238E27FC236}">
                <a16:creationId xmlns:a16="http://schemas.microsoft.com/office/drawing/2014/main" id="{EE613D0C-1A91-463B-A6F5-4ECFC6029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665538"/>
            <a:ext cx="15335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43" name="Text Box 67">
            <a:extLst>
              <a:ext uri="{FF2B5EF4-FFF2-40B4-BE49-F238E27FC236}">
                <a16:creationId xmlns:a16="http://schemas.microsoft.com/office/drawing/2014/main" id="{6D3F58DA-3F1A-425B-9574-90631B96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3719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3</a:t>
            </a:r>
          </a:p>
        </p:txBody>
      </p:sp>
      <p:pic>
        <p:nvPicPr>
          <p:cNvPr id="24645" name="Picture 69">
            <a:extLst>
              <a:ext uri="{FF2B5EF4-FFF2-40B4-BE49-F238E27FC236}">
                <a16:creationId xmlns:a16="http://schemas.microsoft.com/office/drawing/2014/main" id="{4F76E63D-8990-465C-ADF5-65A836ED2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983163"/>
            <a:ext cx="510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/>
      <p:bldP spid="246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AE77C89-B4B8-4676-A115-A1F2CA64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ln>
                  <a:noFill/>
                </a:ln>
                <a:latin typeface="Adobe Kaiti Std R" panose="02020400000000000000" pitchFamily="18" charset="-128"/>
                <a:ea typeface="Adobe Kaiti Std R" panose="02020400000000000000" pitchFamily="18" charset="-128"/>
              </a:rPr>
              <a:t>Insertion at the end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3DCF02F-6289-4287-A2C7-A55AF799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/>
              <a:t>Steps:</a:t>
            </a:r>
          </a:p>
          <a:p>
            <a:r>
              <a:rPr lang="en-US" altLang="en-US" sz="3200"/>
              <a:t>Create a Node</a:t>
            </a:r>
          </a:p>
          <a:p>
            <a:r>
              <a:rPr lang="en-US" altLang="en-US" sz="3200"/>
              <a:t>Set the node data Values</a:t>
            </a:r>
          </a:p>
          <a:p>
            <a:r>
              <a:rPr lang="en-US" altLang="en-US" sz="3200"/>
              <a:t>Connect the pointers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1B63AF-C72E-4270-8DBB-9D5E1AD92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</a:rPr>
              <a:t>Insertion Description</a:t>
            </a:r>
          </a:p>
        </p:txBody>
      </p:sp>
      <p:grpSp>
        <p:nvGrpSpPr>
          <p:cNvPr id="30723" name="Group 4">
            <a:extLst>
              <a:ext uri="{FF2B5EF4-FFF2-40B4-BE49-F238E27FC236}">
                <a16:creationId xmlns:a16="http://schemas.microsoft.com/office/drawing/2014/main" id="{C16E5228-0DAD-4092-AE1D-8FD2EE10AEE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554288"/>
            <a:ext cx="6410325" cy="587375"/>
            <a:chOff x="572" y="3248"/>
            <a:chExt cx="4038" cy="370"/>
          </a:xfrm>
        </p:grpSpPr>
        <p:grpSp>
          <p:nvGrpSpPr>
            <p:cNvPr id="30736" name="Group 5">
              <a:extLst>
                <a:ext uri="{FF2B5EF4-FFF2-40B4-BE49-F238E27FC236}">
                  <a16:creationId xmlns:a16="http://schemas.microsoft.com/office/drawing/2014/main" id="{55916A68-6125-4549-806E-F053A4822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30752" name="Group 6">
                <a:extLst>
                  <a:ext uri="{FF2B5EF4-FFF2-40B4-BE49-F238E27FC236}">
                    <a16:creationId xmlns:a16="http://schemas.microsoft.com/office/drawing/2014/main" id="{D774AB4C-C1E5-4E12-9637-A56DA39BA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30754" name="Rectangle 7">
                  <a:extLst>
                    <a:ext uri="{FF2B5EF4-FFF2-40B4-BE49-F238E27FC236}">
                      <a16:creationId xmlns:a16="http://schemas.microsoft.com/office/drawing/2014/main" id="{37B7120D-5123-4B68-98AB-884803163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755" name="Line 8">
                  <a:extLst>
                    <a:ext uri="{FF2B5EF4-FFF2-40B4-BE49-F238E27FC236}">
                      <a16:creationId xmlns:a16="http://schemas.microsoft.com/office/drawing/2014/main" id="{8B1B84B8-7204-41D3-BAB3-AB4C45A38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53" name="Line 9">
                <a:extLst>
                  <a:ext uri="{FF2B5EF4-FFF2-40B4-BE49-F238E27FC236}">
                    <a16:creationId xmlns:a16="http://schemas.microsoft.com/office/drawing/2014/main" id="{9761B956-0793-4460-B123-889836F71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37" name="Group 10">
              <a:extLst>
                <a:ext uri="{FF2B5EF4-FFF2-40B4-BE49-F238E27FC236}">
                  <a16:creationId xmlns:a16="http://schemas.microsoft.com/office/drawing/2014/main" id="{AA3FC5A7-E8CF-4704-96B3-0A4208021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30748" name="Group 11">
                <a:extLst>
                  <a:ext uri="{FF2B5EF4-FFF2-40B4-BE49-F238E27FC236}">
                    <a16:creationId xmlns:a16="http://schemas.microsoft.com/office/drawing/2014/main" id="{FA7115BB-056F-4C13-B43A-974660499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30750" name="Rectangle 12">
                  <a:extLst>
                    <a:ext uri="{FF2B5EF4-FFF2-40B4-BE49-F238E27FC236}">
                      <a16:creationId xmlns:a16="http://schemas.microsoft.com/office/drawing/2014/main" id="{935280E5-DC5E-49FD-AEA1-B4016B7E8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751" name="Line 13">
                  <a:extLst>
                    <a:ext uri="{FF2B5EF4-FFF2-40B4-BE49-F238E27FC236}">
                      <a16:creationId xmlns:a16="http://schemas.microsoft.com/office/drawing/2014/main" id="{D8FB5C56-A7C5-4225-B574-D94FB2B4E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49" name="Line 14">
                <a:extLst>
                  <a:ext uri="{FF2B5EF4-FFF2-40B4-BE49-F238E27FC236}">
                    <a16:creationId xmlns:a16="http://schemas.microsoft.com/office/drawing/2014/main" id="{07E6D9CF-20A6-4170-A96A-E674786E4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38" name="Group 15">
              <a:extLst>
                <a:ext uri="{FF2B5EF4-FFF2-40B4-BE49-F238E27FC236}">
                  <a16:creationId xmlns:a16="http://schemas.microsoft.com/office/drawing/2014/main" id="{CB76C3BE-DC46-4A4C-9DC2-BC618AAE6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30746" name="Rectangle 16">
                <a:extLst>
                  <a:ext uri="{FF2B5EF4-FFF2-40B4-BE49-F238E27FC236}">
                    <a16:creationId xmlns:a16="http://schemas.microsoft.com/office/drawing/2014/main" id="{EB459571-9033-46AD-B68C-1D3CC646F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7" name="Line 17">
                <a:extLst>
                  <a:ext uri="{FF2B5EF4-FFF2-40B4-BE49-F238E27FC236}">
                    <a16:creationId xmlns:a16="http://schemas.microsoft.com/office/drawing/2014/main" id="{F4AC2E62-1185-402B-887F-EA1A6484E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9" name="Text Box 18">
              <a:extLst>
                <a:ext uri="{FF2B5EF4-FFF2-40B4-BE49-F238E27FC236}">
                  <a16:creationId xmlns:a16="http://schemas.microsoft.com/office/drawing/2014/main" id="{B80A9C87-D4C1-485D-A76A-676168FF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30740" name="Text Box 19">
              <a:extLst>
                <a:ext uri="{FF2B5EF4-FFF2-40B4-BE49-F238E27FC236}">
                  <a16:creationId xmlns:a16="http://schemas.microsoft.com/office/drawing/2014/main" id="{C51E4459-4223-47A8-BDF7-C4CCD9B3E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8C30B691-C6FF-4BF7-9326-9687B17A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142</a:t>
              </a:r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B9D99B10-8001-449E-8718-B2560F14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2400" b="1"/>
                <a:t>head</a:t>
              </a:r>
            </a:p>
          </p:txBody>
        </p:sp>
        <p:sp>
          <p:nvSpPr>
            <p:cNvPr id="30743" name="Line 22">
              <a:extLst>
                <a:ext uri="{FF2B5EF4-FFF2-40B4-BE49-F238E27FC236}">
                  <a16:creationId xmlns:a16="http://schemas.microsoft.com/office/drawing/2014/main" id="{BF12879A-FF8A-48F4-8ED6-A40769DA6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3">
              <a:extLst>
                <a:ext uri="{FF2B5EF4-FFF2-40B4-BE49-F238E27FC236}">
                  <a16:creationId xmlns:a16="http://schemas.microsoft.com/office/drawing/2014/main" id="{4ADCFD57-8814-41CD-91A3-3BB145AF1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Text Box 24">
              <a:extLst>
                <a:ext uri="{FF2B5EF4-FFF2-40B4-BE49-F238E27FC236}">
                  <a16:creationId xmlns:a16="http://schemas.microsoft.com/office/drawing/2014/main" id="{00A94F3D-2EDE-4925-AC0D-1B36652A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>
            <a:extLst>
              <a:ext uri="{FF2B5EF4-FFF2-40B4-BE49-F238E27FC236}">
                <a16:creationId xmlns:a16="http://schemas.microsoft.com/office/drawing/2014/main" id="{44CA9481-A5C7-4CB1-A32F-7F90E133F473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3722688"/>
            <a:ext cx="1473200" cy="581025"/>
            <a:chOff x="600" y="1356"/>
            <a:chExt cx="1099" cy="444"/>
          </a:xfrm>
        </p:grpSpPr>
        <p:grpSp>
          <p:nvGrpSpPr>
            <p:cNvPr id="30732" name="Group 37">
              <a:extLst>
                <a:ext uri="{FF2B5EF4-FFF2-40B4-BE49-F238E27FC236}">
                  <a16:creationId xmlns:a16="http://schemas.microsoft.com/office/drawing/2014/main" id="{3066119E-CB0E-4DFF-AD35-4E1CC1286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0734" name="Rectangle 38">
                <a:extLst>
                  <a:ext uri="{FF2B5EF4-FFF2-40B4-BE49-F238E27FC236}">
                    <a16:creationId xmlns:a16="http://schemas.microsoft.com/office/drawing/2014/main" id="{B84EFC68-31E5-4B84-A3FE-2C688A9DD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5" name="Line 39">
                <a:extLst>
                  <a:ext uri="{FF2B5EF4-FFF2-40B4-BE49-F238E27FC236}">
                    <a16:creationId xmlns:a16="http://schemas.microsoft.com/office/drawing/2014/main" id="{B8A760E1-C55E-43DF-A51B-02795917E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3" name="Line 40">
              <a:extLst>
                <a:ext uri="{FF2B5EF4-FFF2-40B4-BE49-F238E27FC236}">
                  <a16:creationId xmlns:a16="http://schemas.microsoft.com/office/drawing/2014/main" id="{9297AECD-1467-45FF-8201-6DA30BD45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>
            <a:extLst>
              <a:ext uri="{FF2B5EF4-FFF2-40B4-BE49-F238E27FC236}">
                <a16:creationId xmlns:a16="http://schemas.microsoft.com/office/drawing/2014/main" id="{66606241-CBCC-420B-A864-72984302A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3607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1</a:t>
            </a:r>
          </a:p>
        </p:txBody>
      </p:sp>
      <p:sp>
        <p:nvSpPr>
          <p:cNvPr id="27690" name="Text Box 42">
            <a:extLst>
              <a:ext uri="{FF2B5EF4-FFF2-40B4-BE49-F238E27FC236}">
                <a16:creationId xmlns:a16="http://schemas.microsoft.com/office/drawing/2014/main" id="{BE0D285B-C8DC-4A23-978D-10C09521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3559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2</a:t>
            </a:r>
          </a:p>
        </p:txBody>
      </p:sp>
      <p:pic>
        <p:nvPicPr>
          <p:cNvPr id="27691" name="Picture 43">
            <a:extLst>
              <a:ext uri="{FF2B5EF4-FFF2-40B4-BE49-F238E27FC236}">
                <a16:creationId xmlns:a16="http://schemas.microsoft.com/office/drawing/2014/main" id="{3465D31D-8140-4EEC-8018-7A734E9E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3722688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2" name="Text Box 44">
            <a:extLst>
              <a:ext uri="{FF2B5EF4-FFF2-40B4-BE49-F238E27FC236}">
                <a16:creationId xmlns:a16="http://schemas.microsoft.com/office/drawing/2014/main" id="{7AF1423E-84BA-4E05-81E8-34E55914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73233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3</a:t>
            </a:r>
          </a:p>
        </p:txBody>
      </p:sp>
      <p:pic>
        <p:nvPicPr>
          <p:cNvPr id="27694" name="Picture 46">
            <a:extLst>
              <a:ext uri="{FF2B5EF4-FFF2-40B4-BE49-F238E27FC236}">
                <a16:creationId xmlns:a16="http://schemas.microsoft.com/office/drawing/2014/main" id="{6098F12F-555A-4A50-83B3-F09F386B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5278438"/>
            <a:ext cx="59832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5" name="Picture 47">
            <a:extLst>
              <a:ext uri="{FF2B5EF4-FFF2-40B4-BE49-F238E27FC236}">
                <a16:creationId xmlns:a16="http://schemas.microsoft.com/office/drawing/2014/main" id="{A7A4DFAA-DEC2-4B9A-BA41-CBF56151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5284788"/>
            <a:ext cx="16494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6" name="Picture 48">
            <a:extLst>
              <a:ext uri="{FF2B5EF4-FFF2-40B4-BE49-F238E27FC236}">
                <a16:creationId xmlns:a16="http://schemas.microsoft.com/office/drawing/2014/main" id="{CF468344-0AE7-4010-BC74-B763DC11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305425"/>
            <a:ext cx="495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/>
      <p:bldP spid="27690" grpId="0"/>
      <p:bldP spid="276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E5AB144-6E54-41DF-9020-3F1093FF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ln>
                  <a:noFill/>
                </a:ln>
                <a:latin typeface="Adobe Kaiti Std R" panose="02020400000000000000" pitchFamily="18" charset="-128"/>
                <a:ea typeface="Adobe Kaiti Std R" panose="02020400000000000000" pitchFamily="18" charset="-128"/>
              </a:rPr>
              <a:t>Insertion in the middle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9F5B9A-9E2F-48ED-B90E-2C0B2BBE6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Steps:</a:t>
            </a:r>
          </a:p>
          <a:p>
            <a:r>
              <a:rPr lang="en-US" altLang="en-US" sz="2800"/>
              <a:t>Create a Node</a:t>
            </a:r>
          </a:p>
          <a:p>
            <a:r>
              <a:rPr lang="en-US" altLang="en-US" sz="2800"/>
              <a:t>Set the node data Values</a:t>
            </a:r>
          </a:p>
          <a:p>
            <a:r>
              <a:rPr lang="en-US" altLang="en-US" sz="2800"/>
              <a:t>Break pointer connection</a:t>
            </a:r>
          </a:p>
          <a:p>
            <a:r>
              <a:rPr lang="en-US" altLang="en-US" sz="2800"/>
              <a:t>Re-connect the pointers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772DD6-B8A3-4C70-9E35-0F255777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07963"/>
            <a:ext cx="6797675" cy="1303337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Insertion Description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44CE30E5-BECF-4495-8F95-00D9F2D9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641475"/>
            <a:ext cx="70786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Group 6">
            <a:extLst>
              <a:ext uri="{FF2B5EF4-FFF2-40B4-BE49-F238E27FC236}">
                <a16:creationId xmlns:a16="http://schemas.microsoft.com/office/drawing/2014/main" id="{4CFE606F-D3C2-4266-81B6-5C93D1C2FD6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2784" name="Group 7">
              <a:extLst>
                <a:ext uri="{FF2B5EF4-FFF2-40B4-BE49-F238E27FC236}">
                  <a16:creationId xmlns:a16="http://schemas.microsoft.com/office/drawing/2014/main" id="{88F35FA8-81CC-4AFB-B2C5-0F216AFA7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2786" name="Rectangle 8">
                <a:extLst>
                  <a:ext uri="{FF2B5EF4-FFF2-40B4-BE49-F238E27FC236}">
                    <a16:creationId xmlns:a16="http://schemas.microsoft.com/office/drawing/2014/main" id="{7D0E147E-B2F8-4FCB-ABEB-4AFB871F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7" name="Line 9">
                <a:extLst>
                  <a:ext uri="{FF2B5EF4-FFF2-40B4-BE49-F238E27FC236}">
                    <a16:creationId xmlns:a16="http://schemas.microsoft.com/office/drawing/2014/main" id="{7F33D9B7-813E-495B-A4D9-16A0F6579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Line 10">
              <a:extLst>
                <a:ext uri="{FF2B5EF4-FFF2-40B4-BE49-F238E27FC236}">
                  <a16:creationId xmlns:a16="http://schemas.microsoft.com/office/drawing/2014/main" id="{94EE0DAB-73E1-4581-9AA1-A2B66DEA6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>
            <a:extLst>
              <a:ext uri="{FF2B5EF4-FFF2-40B4-BE49-F238E27FC236}">
                <a16:creationId xmlns:a16="http://schemas.microsoft.com/office/drawing/2014/main" id="{6C87A75E-9A35-452D-A15E-8DFA6972F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1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A4AC6A16-CADE-4DE7-9F24-3A717ABB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2</a:t>
            </a:r>
          </a:p>
        </p:txBody>
      </p:sp>
      <p:pic>
        <p:nvPicPr>
          <p:cNvPr id="31757" name="Picture 13">
            <a:extLst>
              <a:ext uri="{FF2B5EF4-FFF2-40B4-BE49-F238E27FC236}">
                <a16:creationId xmlns:a16="http://schemas.microsoft.com/office/drawing/2014/main" id="{4A5D60EC-248B-4814-B86D-9F2439D3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8" name="Text Box 14">
            <a:extLst>
              <a:ext uri="{FF2B5EF4-FFF2-40B4-BE49-F238E27FC236}">
                <a16:creationId xmlns:a16="http://schemas.microsoft.com/office/drawing/2014/main" id="{2B831A34-A54A-4C98-95F8-BCB16B07E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38639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3</a:t>
            </a:r>
          </a:p>
        </p:txBody>
      </p:sp>
      <p:pic>
        <p:nvPicPr>
          <p:cNvPr id="31759" name="Picture 15">
            <a:extLst>
              <a:ext uri="{FF2B5EF4-FFF2-40B4-BE49-F238E27FC236}">
                <a16:creationId xmlns:a16="http://schemas.microsoft.com/office/drawing/2014/main" id="{CA958665-4FDA-41AC-BEC0-A83A4E1B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16">
            <a:extLst>
              <a:ext uri="{FF2B5EF4-FFF2-40B4-BE49-F238E27FC236}">
                <a16:creationId xmlns:a16="http://schemas.microsoft.com/office/drawing/2014/main" id="{B7E05999-C89A-499D-91D2-1E7AAB2F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17">
            <a:extLst>
              <a:ext uri="{FF2B5EF4-FFF2-40B4-BE49-F238E27FC236}">
                <a16:creationId xmlns:a16="http://schemas.microsoft.com/office/drawing/2014/main" id="{488AAFF0-75F8-4578-A199-82CDB72B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Text Box 18">
            <a:extLst>
              <a:ext uri="{FF2B5EF4-FFF2-40B4-BE49-F238E27FC236}">
                <a16:creationId xmlns:a16="http://schemas.microsoft.com/office/drawing/2014/main" id="{4BE0DEA1-7B11-4D88-BB0C-42F7CE767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0053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/>
              <a:t>Step 4</a:t>
            </a:r>
          </a:p>
        </p:txBody>
      </p:sp>
      <p:pic>
        <p:nvPicPr>
          <p:cNvPr id="31763" name="Picture 19">
            <a:extLst>
              <a:ext uri="{FF2B5EF4-FFF2-40B4-BE49-F238E27FC236}">
                <a16:creationId xmlns:a16="http://schemas.microsoft.com/office/drawing/2014/main" id="{BBBC4BC2-96FD-4D8F-95AB-90FE4AD1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20">
            <a:extLst>
              <a:ext uri="{FF2B5EF4-FFF2-40B4-BE49-F238E27FC236}">
                <a16:creationId xmlns:a16="http://schemas.microsoft.com/office/drawing/2014/main" id="{4E92603E-B594-40A5-BA18-2C0A2945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21">
            <a:extLst>
              <a:ext uri="{FF2B5EF4-FFF2-40B4-BE49-F238E27FC236}">
                <a16:creationId xmlns:a16="http://schemas.microsoft.com/office/drawing/2014/main" id="{12665328-EBBB-49B3-8504-62C80A34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  <p:bldP spid="31756" grpId="0"/>
      <p:bldP spid="31758" grpId="0"/>
      <p:bldP spid="317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C1F8ED5-E3EC-4E6D-8E09-DBD47AD7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Deletion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9B0D97-4400-4E82-A8F9-5E82FA05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Deleting from the top of the list</a:t>
            </a:r>
          </a:p>
          <a:p>
            <a:r>
              <a:rPr lang="en-US" altLang="en-US" sz="2800"/>
              <a:t>Deleting from the end of the list</a:t>
            </a:r>
          </a:p>
          <a:p>
            <a:r>
              <a:rPr lang="en-US" altLang="en-US" sz="2800"/>
              <a:t>Deleting from the middle of the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0E77A77-AD92-48B2-A4BC-77D646614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Deleting from the top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F7184AB-C394-41D5-A842-BE5674920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/>
              <a:t>Steps</a:t>
            </a:r>
          </a:p>
          <a:p>
            <a:r>
              <a:rPr lang="en-US" altLang="en-US" sz="3200"/>
              <a:t>Break the pointer connection</a:t>
            </a:r>
          </a:p>
          <a:p>
            <a:r>
              <a:rPr lang="en-US" altLang="en-US" sz="3200"/>
              <a:t>Re-connect the nodes</a:t>
            </a:r>
          </a:p>
          <a:p>
            <a:r>
              <a:rPr lang="en-US" altLang="en-US" sz="3200"/>
              <a:t>Delete the node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68C173F-36AD-46A3-B6DE-2B34F084F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Contents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B4FC1C2-5800-482F-9E75-C1F5FC2D0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Insertion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Deletion</a:t>
            </a: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Node Implementation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95E8672-46D1-467B-B20D-B8F28B57B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>
                  <a:noFill/>
                </a:ln>
                <a:latin typeface="Adobe Kaiti Std R" panose="02020400000000000000" pitchFamily="18" charset="-128"/>
                <a:ea typeface="Adobe Kaiti Std R" panose="02020400000000000000" pitchFamily="18" charset="-128"/>
              </a:rPr>
              <a:t>Deleting from the end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8851594-7C98-4FE2-B658-CB0F99C8CD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/>
              <a:t>Steps</a:t>
            </a:r>
          </a:p>
          <a:p>
            <a:r>
              <a:rPr lang="en-US" altLang="en-US" sz="3200"/>
              <a:t>Break the pointer connection</a:t>
            </a:r>
          </a:p>
          <a:p>
            <a:r>
              <a:rPr lang="en-US" altLang="en-US" sz="3200"/>
              <a:t>Set previous node pointer to NULL</a:t>
            </a:r>
          </a:p>
          <a:p>
            <a:r>
              <a:rPr lang="en-US" altLang="en-US" sz="3200"/>
              <a:t>Delete the node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50069DB-2072-4479-83FA-C06DAC2A6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Deleting from the Middle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9CB73C5-4F94-4826-817C-3575A5629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200"/>
              <a:t>Steps</a:t>
            </a:r>
          </a:p>
          <a:p>
            <a:r>
              <a:rPr lang="en-US" altLang="en-US" sz="3200"/>
              <a:t>Set previous Node pointer to next node</a:t>
            </a:r>
          </a:p>
          <a:p>
            <a:r>
              <a:rPr lang="en-US" altLang="en-US" sz="3200"/>
              <a:t>Break Node pointer connection</a:t>
            </a:r>
          </a:p>
          <a:p>
            <a:r>
              <a:rPr lang="en-US" altLang="en-US" sz="3200"/>
              <a:t>Delete the node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3D3A91F-7760-42B9-90C9-1DE617133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Basic Node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314BDE7-BEFA-4C95-B93E-0D927F357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code is written in C++:</a:t>
            </a:r>
          </a:p>
          <a:p>
            <a:pPr fontAlgn="auto">
              <a:buFontTx/>
              <a:buNone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 Node</a:t>
            </a:r>
          </a:p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int data;			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//any type of data could be another struct</a:t>
            </a:r>
          </a:p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Node *next;		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//this is an important piece of code “pointer”</a:t>
            </a:r>
          </a:p>
          <a:p>
            <a:pPr fontAlgn="auto">
              <a:buFontTx/>
              <a:buNone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DEE-59AD-42F4-B52B-10A49BEC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38" y="1641475"/>
            <a:ext cx="6596062" cy="18224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ECA9B0-2F11-4FDA-ABFC-6E23C239B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DAC79C8-66A3-4975-B833-83D3B7206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2286000"/>
            <a:ext cx="6799262" cy="3444875"/>
          </a:xfrm>
        </p:spPr>
        <p:txBody>
          <a:bodyPr rtlCol="0">
            <a:normAutofit lnSpcReduction="1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Definitions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fontAlgn="auto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linked list is a sequence of items(objects)</a:t>
            </a:r>
          </a:p>
          <a:p>
            <a:pPr marL="457200" lvl="1" indent="0" fontAlgn="auto">
              <a:buFont typeface="Arial"/>
              <a:buNone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every item is linked to the next.</a:t>
            </a:r>
          </a:p>
          <a:p>
            <a:pPr lvl="1" fontAlgn="auto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Graphically:</a:t>
            </a:r>
          </a:p>
          <a:p>
            <a:pPr lvl="1" fontAlgn="auto">
              <a:buFont typeface="Arial"/>
              <a:buChar char="•"/>
              <a:defRPr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fontAlgn="auto">
              <a:buFont typeface="Arial"/>
              <a:buChar char="•"/>
              <a:defRPr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fontAlgn="auto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Linked lists are used to create trees and graphs </a:t>
            </a:r>
          </a:p>
          <a:p>
            <a:pPr marL="457200" lvl="1" indent="0" fontAlgn="auto">
              <a:buFont typeface="Arial"/>
              <a:buNone/>
              <a:defRPr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6AF3C-5A41-46B8-B687-EBF4182B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434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6FB2-7639-4253-8CB8-1C0E10A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Types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36AD-1FC7-4399-8380-72526839B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There are three different implementations of Linked Lists available, they are:</a:t>
            </a:r>
          </a:p>
          <a:p>
            <a:pPr marL="1428750" lvl="2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Single Linked List</a:t>
            </a:r>
          </a:p>
          <a:p>
            <a:pPr marL="1428750" lvl="2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Double Linked List</a:t>
            </a:r>
          </a:p>
          <a:p>
            <a:pPr marL="1428750" lvl="2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Circular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C838FF9-27C8-43F5-8B7E-18B82C1C0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Single linked lists</a:t>
            </a:r>
          </a:p>
        </p:txBody>
      </p:sp>
      <p:sp>
        <p:nvSpPr>
          <p:cNvPr id="20483" name="TextBox 6">
            <a:extLst>
              <a:ext uri="{FF2B5EF4-FFF2-40B4-BE49-F238E27FC236}">
                <a16:creationId xmlns:a16="http://schemas.microsoft.com/office/drawing/2014/main" id="{CF35DE5A-E2C9-41DB-A4D9-BE0C8FF7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25713"/>
            <a:ext cx="6553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2400"/>
              <a:t>Every nodes have a </a:t>
            </a:r>
            <a:r>
              <a:rPr lang="en-US" altLang="en-US" sz="2400" b="1"/>
              <a:t>data</a:t>
            </a:r>
            <a:r>
              <a:rPr lang="en-US" altLang="en-US" sz="2400"/>
              <a:t> part and an </a:t>
            </a:r>
            <a:r>
              <a:rPr lang="en-US" altLang="en-US" sz="2400" b="1"/>
              <a:t>address</a:t>
            </a:r>
            <a:r>
              <a:rPr lang="en-US" altLang="en-US" sz="2400"/>
              <a:t> part which points to the next node,</a:t>
            </a:r>
          </a:p>
        </p:txBody>
      </p:sp>
      <p:sp>
        <p:nvSpPr>
          <p:cNvPr id="20484" name="Picture 2">
            <a:extLst>
              <a:ext uri="{FF2B5EF4-FFF2-40B4-BE49-F238E27FC236}">
                <a16:creationId xmlns:a16="http://schemas.microsoft.com/office/drawing/2014/main" id="{C8421654-0349-4943-9EFA-2620ADFBA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6750" y="3602038"/>
            <a:ext cx="78105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8FDC51-2405-415F-89F8-6C2844009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Double Linked Lists</a:t>
            </a:r>
          </a:p>
        </p:txBody>
      </p:sp>
      <p:sp>
        <p:nvSpPr>
          <p:cNvPr id="21507" name="TextBox 6">
            <a:extLst>
              <a:ext uri="{FF2B5EF4-FFF2-40B4-BE49-F238E27FC236}">
                <a16:creationId xmlns:a16="http://schemas.microsoft.com/office/drawing/2014/main" id="{E93EA2E2-98A7-4386-A372-5106381C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514600"/>
            <a:ext cx="741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/>
            <a:r>
              <a:rPr lang="en-US" altLang="en-US" sz="2800"/>
              <a:t>Each node contains </a:t>
            </a:r>
            <a:r>
              <a:rPr lang="en-US" altLang="en-US" sz="2800" b="1"/>
              <a:t>a data </a:t>
            </a:r>
            <a:r>
              <a:rPr lang="en-US" altLang="en-US" sz="2800"/>
              <a:t>part and </a:t>
            </a:r>
            <a:r>
              <a:rPr lang="en-US" altLang="en-US" sz="2800" b="1"/>
              <a:t>two</a:t>
            </a:r>
            <a:r>
              <a:rPr lang="en-US" altLang="en-US" sz="2800"/>
              <a:t> </a:t>
            </a:r>
            <a:r>
              <a:rPr lang="en-US" altLang="en-US" sz="2800" b="1"/>
              <a:t>addresses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FD636C57-E527-4D1E-AC5C-58D06E13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581400"/>
            <a:ext cx="76962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FDA764-CB40-4393-AC57-C5A357BB6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Circular Lists</a:t>
            </a:r>
          </a:p>
        </p:txBody>
      </p:sp>
      <p:sp>
        <p:nvSpPr>
          <p:cNvPr id="22531" name="TextBox 6">
            <a:extLst>
              <a:ext uri="{FF2B5EF4-FFF2-40B4-BE49-F238E27FC236}">
                <a16:creationId xmlns:a16="http://schemas.microsoft.com/office/drawing/2014/main" id="{A3479C06-333F-41C2-926B-135CAC53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2438400"/>
            <a:ext cx="67992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en-US" sz="2800"/>
              <a:t>The last node of the list holds the address of the first node.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23265CE9-DC20-4D3C-B4BC-4C990570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429000"/>
            <a:ext cx="67992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364-17D7-4B2C-B4A5-85C95B33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22338"/>
            <a:ext cx="6799262" cy="13049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Advantages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E4E4-2BD8-411C-86FA-D4D90568C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They are a dynamic in nature which allocates the memory when required.</a:t>
            </a:r>
          </a:p>
          <a:p>
            <a:r>
              <a:rPr lang="en-US" altLang="en-US" sz="2800"/>
              <a:t>Insertion and deletion operations can be easily implemented.</a:t>
            </a:r>
          </a:p>
          <a:p>
            <a:r>
              <a:rPr lang="en-US" altLang="en-US" sz="2800"/>
              <a:t>Stacks and queues can be easily executed.</a:t>
            </a:r>
          </a:p>
          <a:p>
            <a:r>
              <a:rPr lang="en-US" altLang="en-US" sz="2800"/>
              <a:t>Linked List reduces the access time.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FA7-7955-4663-8CA5-496FB695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Kaiti Std R" panose="02020400000000000000" pitchFamily="18" charset="-128"/>
                <a:ea typeface="Adobe Kaiti Std R" panose="02020400000000000000" pitchFamily="18" charset="-128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17C4-B0F0-4007-B247-E2848B4D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memory is wasted as pointers require extra memory for storage.</a:t>
            </a:r>
          </a:p>
          <a:p>
            <a:pPr fontAlgn="auto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element can be accessed randomly ; it has to access each node sequentially.</a:t>
            </a:r>
          </a:p>
          <a:p>
            <a:pPr fontAlgn="auto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Reverse Traversing is difficult in linked list. `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643</TotalTime>
  <Words>487</Words>
  <Application>Microsoft Office PowerPoint</Application>
  <PresentationFormat>On-screen Show (4:3)</PresentationFormat>
  <Paragraphs>116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Garamond</vt:lpstr>
      <vt:lpstr>Arial</vt:lpstr>
      <vt:lpstr>Calibri</vt:lpstr>
      <vt:lpstr>Adobe Kaiti Std R</vt:lpstr>
      <vt:lpstr>Organic</vt:lpstr>
      <vt:lpstr> Linked Lists</vt:lpstr>
      <vt:lpstr>Contents</vt:lpstr>
      <vt:lpstr>Introduction</vt:lpstr>
      <vt:lpstr>Types of Linked Lists</vt:lpstr>
      <vt:lpstr>Single linked lists</vt:lpstr>
      <vt:lpstr>Double Linked Lists</vt:lpstr>
      <vt:lpstr>Circular Lists</vt:lpstr>
      <vt:lpstr>Advantages</vt:lpstr>
      <vt:lpstr>Disadvantages</vt:lpstr>
      <vt:lpstr>Applications</vt:lpstr>
      <vt:lpstr>Insertion </vt:lpstr>
      <vt:lpstr>Insertion at the top</vt:lpstr>
      <vt:lpstr>Insertion Description</vt:lpstr>
      <vt:lpstr>Insertion at the end</vt:lpstr>
      <vt:lpstr>Insertion Description</vt:lpstr>
      <vt:lpstr>Insertion in the middle</vt:lpstr>
      <vt:lpstr>Insertion Description</vt:lpstr>
      <vt:lpstr>Deletion</vt:lpstr>
      <vt:lpstr>Deleting from the top</vt:lpstr>
      <vt:lpstr>Deleting from the end</vt:lpstr>
      <vt:lpstr>Deleting from the Middle</vt:lpstr>
      <vt:lpstr>Basic Node Implementation</vt:lpstr>
      <vt:lpstr>Thank You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Linked Lists</dc:title>
  <dc:creator>Rocket</dc:creator>
  <cp:keywords/>
  <cp:lastModifiedBy>Hasebul Hasan</cp:lastModifiedBy>
  <cp:revision>37</cp:revision>
  <dcterms:created xsi:type="dcterms:W3CDTF">2006-03-26T20:47:44Z</dcterms:created>
  <dcterms:modified xsi:type="dcterms:W3CDTF">2021-07-08T10:09:03Z</dcterms:modified>
</cp:coreProperties>
</file>