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6" r:id="rId1"/>
  </p:sldMasterIdLst>
  <p:sldIdLst>
    <p:sldId id="285" r:id="rId2"/>
    <p:sldId id="260" r:id="rId3"/>
    <p:sldId id="261" r:id="rId4"/>
    <p:sldId id="286" r:id="rId5"/>
    <p:sldId id="262" r:id="rId6"/>
    <p:sldId id="263" r:id="rId7"/>
    <p:sldId id="264" r:id="rId8"/>
    <p:sldId id="265" r:id="rId9"/>
    <p:sldId id="266" r:id="rId10"/>
    <p:sldId id="287" r:id="rId11"/>
    <p:sldId id="267" r:id="rId12"/>
    <p:sldId id="268" r:id="rId13"/>
    <p:sldId id="269" r:id="rId14"/>
    <p:sldId id="28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9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5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2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5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58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78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30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9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78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51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4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11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8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2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27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8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55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76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30-Jul-21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55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EE3-44E1-48CB-8D8D-BCB4BE6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28959"/>
            <a:ext cx="8144134" cy="1373070"/>
          </a:xfrm>
        </p:spPr>
        <p:txBody>
          <a:bodyPr/>
          <a:lstStyle/>
          <a:p>
            <a:r>
              <a:rPr lang="en-US" sz="115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Flip-Flop</a:t>
            </a:r>
            <a:endParaRPr lang="en-US" sz="115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5BC3F-AD22-4933-A05B-8EF652005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Presented by Jamil Rayhan</a:t>
            </a:r>
          </a:p>
          <a:p>
            <a:r>
              <a:rPr lang="en-US" sz="3200" dirty="0"/>
              <a:t>ID: 18CSE061</a:t>
            </a:r>
          </a:p>
        </p:txBody>
      </p:sp>
    </p:spTree>
    <p:extLst>
      <p:ext uri="{BB962C8B-B14F-4D97-AF65-F5344CB8AC3E}">
        <p14:creationId xmlns:p14="http://schemas.microsoft.com/office/powerpoint/2010/main" val="304133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9FEA-F9C6-447A-AB5C-50B0134B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SR Flip Flop - NAND GATE LATCH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0A99EE-93B2-49D9-8E36-E24EBE76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414" y="2070022"/>
            <a:ext cx="7184572" cy="458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77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CD6-B49E-432E-A455-5FDFD7E1D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SR Flip Flop - NOR GATE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2AC6-BED5-42C3-919A-A3B0855E7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/>
              <a:t>The latch circuit can also be constructed using two NOR gates latch. </a:t>
            </a:r>
          </a:p>
          <a:p>
            <a:r>
              <a:rPr lang="en-US" sz="4400" dirty="0"/>
              <a:t>The construction is similar to the NAND latch except that the normal output Q and inverted output Q’ have reversed positions. </a:t>
            </a:r>
          </a:p>
        </p:txBody>
      </p:sp>
    </p:spTree>
    <p:extLst>
      <p:ext uri="{BB962C8B-B14F-4D97-AF65-F5344CB8AC3E}">
        <p14:creationId xmlns:p14="http://schemas.microsoft.com/office/powerpoint/2010/main" val="386438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7CDD3-2283-4485-9BD1-8E6A33EB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SR Flip Flop - NOR GATE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E6F6-80DB-4377-B0A0-12F7FBBF2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 = 1, R = 0; This will set Q to 1, it works in SET mode operation. </a:t>
            </a:r>
          </a:p>
          <a:p>
            <a:r>
              <a:rPr lang="en-US" dirty="0"/>
              <a:t>S = 1, R = 1; This condition tries to set and reset the NOR gate latch at the same time, and it produces Q = Q’ = 0 This is an unexpected condition and are not used. </a:t>
            </a:r>
          </a:p>
          <a:p>
            <a:r>
              <a:rPr lang="en-US" dirty="0"/>
              <a:t>Since the two outputs should be inverse of each other. If the inputs are returned to 1 simultaneously, the output states are unpredictable. </a:t>
            </a:r>
          </a:p>
          <a:p>
            <a:r>
              <a:rPr lang="en-US" dirty="0"/>
              <a:t>This input condition should not be used and when circuits are constructed, the design should make this condition SET=RESET = 1 never arises</a:t>
            </a:r>
          </a:p>
        </p:txBody>
      </p:sp>
    </p:spTree>
    <p:extLst>
      <p:ext uri="{BB962C8B-B14F-4D97-AF65-F5344CB8AC3E}">
        <p14:creationId xmlns:p14="http://schemas.microsoft.com/office/powerpoint/2010/main" val="2374430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3B5F-83F9-4E92-8656-BA07A202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Flip Flop - NOR GATE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16DB-C005-48F0-8CDB-F52D5BD99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description of the NOR gate latch operation, it shows that the SET and RESET inputs are Active HIGH. </a:t>
            </a:r>
          </a:p>
          <a:p>
            <a:r>
              <a:rPr lang="en-US" dirty="0"/>
              <a:t>The SET input will set Q = 1 when SET is 1 (HIGH). RESET input will reset Q when RESET is 1 (HIGH).</a:t>
            </a:r>
          </a:p>
        </p:txBody>
      </p:sp>
    </p:spTree>
    <p:extLst>
      <p:ext uri="{BB962C8B-B14F-4D97-AF65-F5344CB8AC3E}">
        <p14:creationId xmlns:p14="http://schemas.microsoft.com/office/powerpoint/2010/main" val="148796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3B5F-83F9-4E92-8656-BA07A202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SR Flip Flop - NOR GATE LATCH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6069DD-96AF-493F-BFAF-EBC10C7B8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121" y="2182935"/>
            <a:ext cx="8724936" cy="4397138"/>
          </a:xfrm>
        </p:spPr>
      </p:pic>
    </p:spTree>
    <p:extLst>
      <p:ext uri="{BB962C8B-B14F-4D97-AF65-F5344CB8AC3E}">
        <p14:creationId xmlns:p14="http://schemas.microsoft.com/office/powerpoint/2010/main" val="302000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5532-6442-4DD8-A216-92FF1044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6893D-18A2-4FDF-9250-60437178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clock changes from a LOW state to a HIGH state, this is called the positive-going transition (PGT) or positive edge triggered. </a:t>
            </a:r>
          </a:p>
          <a:p>
            <a:r>
              <a:rPr lang="en-US" dirty="0"/>
              <a:t>When the clock changes from a HIGH state to a LOW state, it is called negative going transition (NGT) or negative edge triggered.</a:t>
            </a:r>
          </a:p>
        </p:txBody>
      </p:sp>
    </p:spTree>
    <p:extLst>
      <p:ext uri="{BB962C8B-B14F-4D97-AF65-F5344CB8AC3E}">
        <p14:creationId xmlns:p14="http://schemas.microsoft.com/office/powerpoint/2010/main" val="406360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8A03-A84E-4981-9E7B-BC38D0DB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Clocked SR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1684-348D-40C9-8467-5B405C08A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Additional clock input is added to change the SR flip- flop from an element used in asynchronous sequential circuits to one, which can be used in synchronous circuits.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The clocked SR flip flop logic symbol that is triggered by the PGT is shown in Figure.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Its means that the flip flop can change the output states only when clock signal makes a transition from LOW to HIGH.</a:t>
            </a:r>
          </a:p>
        </p:txBody>
      </p:sp>
    </p:spTree>
    <p:extLst>
      <p:ext uri="{BB962C8B-B14F-4D97-AF65-F5344CB8AC3E}">
        <p14:creationId xmlns:p14="http://schemas.microsoft.com/office/powerpoint/2010/main" val="932654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3F2-0B49-45D6-AA3D-9B49555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Clocked SR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2E06-2956-4BDD-98EC-CE3BEEAB2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The Truth Table in figure shows how the flip flop output will respond to the PGT at the clocked input for the various combinations of SR inputs and output.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The up arrow symbol indicates PGT.</a:t>
            </a:r>
          </a:p>
        </p:txBody>
      </p:sp>
    </p:spTree>
    <p:extLst>
      <p:ext uri="{BB962C8B-B14F-4D97-AF65-F5344CB8AC3E}">
        <p14:creationId xmlns:p14="http://schemas.microsoft.com/office/powerpoint/2010/main" val="955256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73F2-0B49-45D6-AA3D-9B49555B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Clocked SR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C2E06-2956-4BDD-98EC-CE3BEEAB2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827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The clocked SR Flip Flop logic symbol that is triggered by the NGT is shown in Figure.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dirty="0"/>
              <a:t>It means that the Flip flop can change the output states only when clocked signal makes a transition from HIGH to LOW</a:t>
            </a:r>
          </a:p>
        </p:txBody>
      </p:sp>
    </p:spTree>
    <p:extLst>
      <p:ext uri="{BB962C8B-B14F-4D97-AF65-F5344CB8AC3E}">
        <p14:creationId xmlns:p14="http://schemas.microsoft.com/office/powerpoint/2010/main" val="335944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EF6-56F7-483A-A974-633D41958E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460" y="276679"/>
            <a:ext cx="5278438" cy="85248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Clocked SR Flip Flop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BF7AC-A37E-4BC5-A622-D481722D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0" y="1453243"/>
            <a:ext cx="9857469" cy="516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7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2A2C-1772-4917-8C8C-7C574EA7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What is Flip-flop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4A1F-1B04-430B-8E88-7B37E711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A flip-flop or latch is a circuit that has two stable states and can be used to store state information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/>
              <a:t>It is a Sequential Circuits / an electronic circuit which has two stable states and thereby is capable of serving as one bit of memory , bit 1 or bit 0.</a:t>
            </a:r>
          </a:p>
        </p:txBody>
      </p:sp>
    </p:spTree>
    <p:extLst>
      <p:ext uri="{BB962C8B-B14F-4D97-AF65-F5344CB8AC3E}">
        <p14:creationId xmlns:p14="http://schemas.microsoft.com/office/powerpoint/2010/main" val="4145596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0D8A-E644-45EB-AD3A-C368EC4A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JK Flip Flop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9E18-6F47-411F-9B65-30EC7408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Another types of Flip flop is JK flip flop. </a:t>
            </a:r>
          </a:p>
          <a:p>
            <a:r>
              <a:rPr lang="en-US" dirty="0"/>
              <a:t>It differs from the RS flip flops when J=K=1 condition is not indeterminate but it is defined to give a very useful changeover (toggle) action. </a:t>
            </a:r>
          </a:p>
          <a:p>
            <a:r>
              <a:rPr lang="en-US" dirty="0"/>
              <a:t>Toggle means that Q and Q’ will switch to their opposite states.</a:t>
            </a:r>
          </a:p>
          <a:p>
            <a:r>
              <a:rPr lang="en-US" dirty="0"/>
              <a:t>The JK Flip flop has clock input Cp and two control inputs J and K.</a:t>
            </a:r>
          </a:p>
          <a:p>
            <a:r>
              <a:rPr lang="en-US" dirty="0"/>
              <a:t>Operation of JK Flip Flop is completely described by truth table in Figure.</a:t>
            </a:r>
          </a:p>
        </p:txBody>
      </p:sp>
    </p:spTree>
    <p:extLst>
      <p:ext uri="{BB962C8B-B14F-4D97-AF65-F5344CB8AC3E}">
        <p14:creationId xmlns:p14="http://schemas.microsoft.com/office/powerpoint/2010/main" val="323050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69-9950-443E-B1A8-DAD7FCE19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39700"/>
            <a:ext cx="10477500" cy="904875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 Flip Flop –Logic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354B0-446C-491F-B683-02FA3D6E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9" y="1487262"/>
            <a:ext cx="9857191" cy="507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7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7469-9950-443E-B1A8-DAD7FCE19B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6866" y="335643"/>
            <a:ext cx="10477500" cy="12319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JK Flip Flop – truth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CDC50-CAFB-4069-8F17-F08B1EE0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6" y="2024742"/>
            <a:ext cx="10994071" cy="46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02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FFAE-094C-4E19-90EF-3C034DAD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T Flip Flop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BD86-4734-4097-8A7E-AB65DD9E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T flip flop has only the Toggle and Hold Operation. </a:t>
            </a:r>
          </a:p>
          <a:p>
            <a:r>
              <a:rPr lang="en-US" sz="4400" dirty="0"/>
              <a:t>If Toggle mode operation. The output will toggle from 1 to 0 or vice versa.</a:t>
            </a:r>
          </a:p>
        </p:txBody>
      </p:sp>
    </p:spTree>
    <p:extLst>
      <p:ext uri="{BB962C8B-B14F-4D97-AF65-F5344CB8AC3E}">
        <p14:creationId xmlns:p14="http://schemas.microsoft.com/office/powerpoint/2010/main" val="148710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6A38-75B1-4793-9E71-1ACCBFBC5A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497" y="315913"/>
            <a:ext cx="6437313" cy="747712"/>
          </a:xfrm>
        </p:spPr>
        <p:txBody>
          <a:bodyPr>
            <a:norm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Flip Flop – Logic Circuit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2C18EF-67BB-4BD5-A45E-1853C93D2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9387"/>
              </p:ext>
            </p:extLst>
          </p:nvPr>
        </p:nvGraphicFramePr>
        <p:xfrm>
          <a:off x="670197" y="1755442"/>
          <a:ext cx="43688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8800">
                  <a:extLst>
                    <a:ext uri="{9D8B030D-6E8A-4147-A177-3AD203B41FA5}">
                      <a16:colId xmlns:a16="http://schemas.microsoft.com/office/drawing/2014/main" val="737144174"/>
                    </a:ext>
                  </a:extLst>
                </a:gridCol>
              </a:tblGrid>
              <a:tr h="43542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Logic circuit T Flip flop using NOR gate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25762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4708AB-1C76-4091-86C4-6CC12DBE3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582633"/>
              </p:ext>
            </p:extLst>
          </p:nvPr>
        </p:nvGraphicFramePr>
        <p:xfrm>
          <a:off x="5521235" y="1755442"/>
          <a:ext cx="4502331" cy="640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02331">
                  <a:extLst>
                    <a:ext uri="{9D8B030D-6E8A-4147-A177-3AD203B41FA5}">
                      <a16:colId xmlns:a16="http://schemas.microsoft.com/office/drawing/2014/main" val="35224600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Logic circuit T Flip flop using NAND gate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98999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C72A910-F5F6-47D7-A0B8-D0D259A8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95" y="2881329"/>
            <a:ext cx="4368801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8B015C-320A-4B08-A181-63194AC43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235" y="2881329"/>
            <a:ext cx="4502331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33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D388-B4F2-4CB4-8824-50723714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/>
              <a:t>D Flip Flop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859B-E593-4D6C-ACDC-13A512E76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Data Flip flop </a:t>
            </a:r>
          </a:p>
          <a:p>
            <a:r>
              <a:rPr lang="en-US" dirty="0"/>
              <a:t>Can be constructed from RS Flip Flop or JK Flip flop by addition of an inverter. </a:t>
            </a:r>
          </a:p>
          <a:p>
            <a:r>
              <a:rPr lang="en-US" dirty="0"/>
              <a:t>Inverter is connected so that the R input is always the inverse of S (or J input is always complementary of K).</a:t>
            </a:r>
          </a:p>
          <a:p>
            <a:r>
              <a:rPr lang="en-US" dirty="0"/>
              <a:t>The D flip flop will act as a storage element for a single binary digit (Bit).</a:t>
            </a:r>
          </a:p>
        </p:txBody>
      </p:sp>
    </p:spTree>
    <p:extLst>
      <p:ext uri="{BB962C8B-B14F-4D97-AF65-F5344CB8AC3E}">
        <p14:creationId xmlns:p14="http://schemas.microsoft.com/office/powerpoint/2010/main" val="3686157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32CE-43B9-4683-A6A9-2CABDA86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 Flip Flop - Symbol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A30481-E74A-4FE4-96AD-40000B76B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120589"/>
            <a:ext cx="9688975" cy="4498549"/>
          </a:xfrm>
        </p:spPr>
      </p:pic>
    </p:spTree>
    <p:extLst>
      <p:ext uri="{BB962C8B-B14F-4D97-AF65-F5344CB8AC3E}">
        <p14:creationId xmlns:p14="http://schemas.microsoft.com/office/powerpoint/2010/main" val="364640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1B98-D8F9-44BA-B1F1-9C04F282E3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4048" y="805117"/>
            <a:ext cx="9110663" cy="9398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 Flip Flop- Logic circuit-Truth Table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CE481E3-6DDF-40BF-A33F-ECB62F7FF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83"/>
          <a:stretch/>
        </p:blipFill>
        <p:spPr>
          <a:xfrm>
            <a:off x="474553" y="2340864"/>
            <a:ext cx="10025395" cy="415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772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49FA-C6B4-423D-BC9E-A09EFA90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The Used of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5EC3B-CABD-43F8-84E5-C71B8EABB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5400" dirty="0"/>
              <a:t>For Memory circuits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dirty="0"/>
              <a:t>For Logic Control Devices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dirty="0"/>
              <a:t>For Counter Devices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5400" dirty="0"/>
              <a:t>For Register Devices</a:t>
            </a:r>
          </a:p>
        </p:txBody>
      </p:sp>
    </p:spTree>
    <p:extLst>
      <p:ext uri="{BB962C8B-B14F-4D97-AF65-F5344CB8AC3E}">
        <p14:creationId xmlns:p14="http://schemas.microsoft.com/office/powerpoint/2010/main" val="173143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B75B-C1BC-4D17-A125-0C166F0B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 of flip 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B060-ECF0-4617-80CB-3DB0DBE2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00250"/>
            <a:ext cx="9911479" cy="4857750"/>
          </a:xfrm>
        </p:spPr>
        <p:txBody>
          <a:bodyPr>
            <a:normAutofit/>
          </a:bodyPr>
          <a:lstStyle/>
          <a:p>
            <a:r>
              <a:rPr lang="en-US" sz="3500" b="1" dirty="0"/>
              <a:t>For Register Devices: </a:t>
            </a:r>
          </a:p>
          <a:p>
            <a:pPr marL="0" indent="0">
              <a:buNone/>
            </a:pPr>
            <a:r>
              <a:rPr lang="en-US" sz="3200" dirty="0"/>
              <a:t>       Flip flops can store a single bit of data i.e. 1 or 0. Registers are used to store multiple bits of data. So flip flops are used to design Registers. According to digital electronics, a Register is a device which is used to store the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b="1" dirty="0"/>
              <a:t>Data Transfer:</a:t>
            </a:r>
          </a:p>
          <a:p>
            <a:pPr marL="0" indent="0">
              <a:buNone/>
            </a:pPr>
            <a:r>
              <a:rPr lang="en-US" sz="3200" dirty="0"/>
              <a:t>       The process of transferring the data from one register to another register</a:t>
            </a:r>
          </a:p>
        </p:txBody>
      </p:sp>
    </p:spTree>
    <p:extLst>
      <p:ext uri="{BB962C8B-B14F-4D97-AF65-F5344CB8AC3E}">
        <p14:creationId xmlns:p14="http://schemas.microsoft.com/office/powerpoint/2010/main" val="391559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5A62-2B1D-4706-BBF1-91B1122F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What is Flip-flop ?(cont.)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FA18-B070-486E-9286-621AB40AC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70100"/>
            <a:ext cx="9613900" cy="4787900"/>
          </a:xfrm>
        </p:spPr>
        <p:txBody>
          <a:bodyPr>
            <a:noAutofit/>
          </a:bodyPr>
          <a:lstStyle/>
          <a:p>
            <a:r>
              <a:rPr lang="en-US" sz="2800" dirty="0"/>
              <a:t>Flip-flop have two stable conditions and can be switched from one to the other by appropriate inputs. These stable conditions are usually called the states of the circuit.</a:t>
            </a:r>
          </a:p>
          <a:p>
            <a:r>
              <a:rPr lang="en-US" sz="2800" dirty="0"/>
              <a:t>They are 1 (HIGH) or 0 (LOW) Whenever we refer to the state of flip flop, we refer to the state of its normal output (Q).</a:t>
            </a:r>
          </a:p>
          <a:p>
            <a:r>
              <a:rPr lang="en-US" sz="2800" dirty="0"/>
              <a:t>More complicated Flip flop use a clock as the control input. These clocked flip-flops are used whenever the input and output signals must occur within a particular sequence.</a:t>
            </a:r>
          </a:p>
        </p:txBody>
      </p:sp>
    </p:spTree>
    <p:extLst>
      <p:ext uri="{BB962C8B-B14F-4D97-AF65-F5344CB8AC3E}">
        <p14:creationId xmlns:p14="http://schemas.microsoft.com/office/powerpoint/2010/main" val="859759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06D1A-BEEB-4204-AF0A-E797F7E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21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249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94DB-8341-46B4-967E-C9665D4D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Flip-flops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9957-8D91-4722-8384-6916F32C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1981200"/>
            <a:ext cx="10616329" cy="4800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3 classes of flip-flops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Latches: outputs respond immediately while enabled (no timing control)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Pulse-triggered flip-flops: outputs response to the triggering pulse.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3600" dirty="0"/>
              <a:t>Edge-triggered flip-flops: outputs response to the control input edge.</a:t>
            </a:r>
          </a:p>
        </p:txBody>
      </p:sp>
    </p:spTree>
    <p:extLst>
      <p:ext uri="{BB962C8B-B14F-4D97-AF65-F5344CB8AC3E}">
        <p14:creationId xmlns:p14="http://schemas.microsoft.com/office/powerpoint/2010/main" val="306030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B539-A283-4ABF-B9A6-DE075A7A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Types of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3667-D60C-469B-9923-3D568261F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SR Flip-Flop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Clocked SR Flip-Flop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JK Flip-Flop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T Flip-Flop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400" dirty="0"/>
              <a:t> D Flip-Flop </a:t>
            </a:r>
          </a:p>
        </p:txBody>
      </p:sp>
    </p:spTree>
    <p:extLst>
      <p:ext uri="{BB962C8B-B14F-4D97-AF65-F5344CB8AC3E}">
        <p14:creationId xmlns:p14="http://schemas.microsoft.com/office/powerpoint/2010/main" val="143676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04E8-EF55-454D-8C5D-56303B92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SR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114A-C812-4616-8154-9B6639CAD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most basic Flip Flop is called SR Flip Flop. </a:t>
            </a:r>
          </a:p>
          <a:p>
            <a:r>
              <a:rPr lang="en-US" dirty="0"/>
              <a:t>The basic SR flip flop is an asynchronous device. </a:t>
            </a:r>
          </a:p>
          <a:p>
            <a:r>
              <a:rPr lang="en-US" dirty="0"/>
              <a:t>In asynchronous device, the outputs is immediately changed anytime one or more of the inputs change just as in combinational logic circuits. </a:t>
            </a:r>
          </a:p>
          <a:p>
            <a:r>
              <a:rPr lang="en-US" dirty="0"/>
              <a:t>It does not operate in step with a clock or timing. </a:t>
            </a:r>
          </a:p>
          <a:p>
            <a:r>
              <a:rPr lang="en-US" dirty="0"/>
              <a:t>These basic Flip Flop circuit can be constructed using two NAND gates latch or two NOR gates latch.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>
                <a:sym typeface="Wingdings 2" panose="05020102010507070707" pitchFamily="18" charset="2"/>
              </a:rPr>
              <a:t></a:t>
            </a:r>
            <a:r>
              <a:rPr lang="en-US" dirty="0"/>
              <a:t>SR Flip Flop Active Low = NAND gates </a:t>
            </a:r>
          </a:p>
          <a:p>
            <a:pPr marL="0" indent="0">
              <a:buNone/>
            </a:pPr>
            <a:r>
              <a:rPr lang="en-US" dirty="0"/>
              <a:t>                   </a:t>
            </a:r>
            <a:r>
              <a:rPr lang="en-US" dirty="0">
                <a:sym typeface="Wingdings 2" panose="05020102010507070707" pitchFamily="18" charset="2"/>
              </a:rPr>
              <a:t></a:t>
            </a:r>
            <a:r>
              <a:rPr lang="en-US" dirty="0"/>
              <a:t>SR Flip Flop Active High = NOR gates </a:t>
            </a:r>
          </a:p>
        </p:txBody>
      </p:sp>
    </p:spTree>
    <p:extLst>
      <p:ext uri="{BB962C8B-B14F-4D97-AF65-F5344CB8AC3E}">
        <p14:creationId xmlns:p14="http://schemas.microsoft.com/office/powerpoint/2010/main" val="250766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9C27-97DF-412B-AC9F-F8F5971E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SR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C5F4-E556-4F0B-9738-288109E08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The SR Flip Flop has two inputs, SET (S) and RESET (R).</a:t>
            </a:r>
          </a:p>
          <a:p>
            <a:r>
              <a:rPr lang="en-US" sz="3600" dirty="0"/>
              <a:t>The SR Flip Flop has two outputs, Q and Q’ </a:t>
            </a:r>
          </a:p>
          <a:p>
            <a:r>
              <a:rPr lang="en-US" sz="3600" dirty="0"/>
              <a:t>The Q output is considered the normal output and is the one most used. </a:t>
            </a:r>
          </a:p>
          <a:p>
            <a:r>
              <a:rPr lang="en-US" sz="3600" dirty="0"/>
              <a:t>The other output Q’ is simply the compliment of output Q. </a:t>
            </a:r>
          </a:p>
        </p:txBody>
      </p:sp>
    </p:spTree>
    <p:extLst>
      <p:ext uri="{BB962C8B-B14F-4D97-AF65-F5344CB8AC3E}">
        <p14:creationId xmlns:p14="http://schemas.microsoft.com/office/powerpoint/2010/main" val="336305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5E1-BF3A-49ED-9B93-A4A1FB67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SR Flip Flop - NAND GATE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2CCD-5C3E-4B79-B4EE-5A94DC587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NAND gate version has two inputs, SET (S) and RESET (R). </a:t>
            </a:r>
          </a:p>
          <a:p>
            <a:r>
              <a:rPr lang="en-US" sz="3200" dirty="0"/>
              <a:t>Two outputs, Q as normal output and Q’ as inverted output and feedback mechanism. </a:t>
            </a:r>
          </a:p>
          <a:p>
            <a:r>
              <a:rPr lang="en-US" sz="3200" dirty="0"/>
              <a:t>The feedback mechanism is required to form a sequential circuit by connecting the output of NAND-1 to the input of NAND-2 and vice versa. </a:t>
            </a:r>
          </a:p>
          <a:p>
            <a:r>
              <a:rPr lang="en-US" sz="3200" dirty="0"/>
              <a:t>The circuit outputs depends on the inputs and also on the outputs. </a:t>
            </a:r>
          </a:p>
        </p:txBody>
      </p:sp>
    </p:spTree>
    <p:extLst>
      <p:ext uri="{BB962C8B-B14F-4D97-AF65-F5344CB8AC3E}">
        <p14:creationId xmlns:p14="http://schemas.microsoft.com/office/powerpoint/2010/main" val="4133049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F154-1816-4C3C-BB5A-A8600A0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SR Flip Flop - NAND GATE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338C-7A1D-4C34-9564-BD9CAA7E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000250"/>
            <a:ext cx="10263186" cy="4552950"/>
          </a:xfrm>
        </p:spPr>
        <p:txBody>
          <a:bodyPr>
            <a:normAutofit/>
          </a:bodyPr>
          <a:lstStyle/>
          <a:p>
            <a:r>
              <a:rPr lang="en-US" dirty="0"/>
              <a:t>From the description of the NAND gate latch operation, it shows that the SET and RESET inputs are active LOW. </a:t>
            </a:r>
          </a:p>
          <a:p>
            <a:r>
              <a:rPr lang="en-US" dirty="0"/>
              <a:t>The SET input will set Q = 1 when SET is 0 (LOW).RESET input will reset Q = 0 when RESET is 0 (LOW) </a:t>
            </a:r>
          </a:p>
          <a:p>
            <a:r>
              <a:rPr lang="en-US" dirty="0"/>
              <a:t>In the prohibited/INVALID state both outputs are 1. This condition is not used on the RS flip-flop. The set condition means setting the output Q to 1.</a:t>
            </a:r>
          </a:p>
          <a:p>
            <a:r>
              <a:rPr lang="en-US" dirty="0"/>
              <a:t> Likewise, the reset condition means resetting (clearing) the output Q to 0. The last row shows the disabled, or hold , condition of the RS flip-flop. The outputs remain as they were before the hold condition existed. There is no change in the outputs from the previous states</a:t>
            </a:r>
          </a:p>
        </p:txBody>
      </p:sp>
    </p:spTree>
    <p:extLst>
      <p:ext uri="{BB962C8B-B14F-4D97-AF65-F5344CB8AC3E}">
        <p14:creationId xmlns:p14="http://schemas.microsoft.com/office/powerpoint/2010/main" val="34112944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182</TotalTime>
  <Words>1392</Words>
  <Application>Microsoft Office PowerPoint</Application>
  <PresentationFormat>Widescreen</PresentationFormat>
  <Paragraphs>103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Trebuchet MS</vt:lpstr>
      <vt:lpstr>Wingdings</vt:lpstr>
      <vt:lpstr>Berlin</vt:lpstr>
      <vt:lpstr>Flip-Flop</vt:lpstr>
      <vt:lpstr>What is Flip-flop ? </vt:lpstr>
      <vt:lpstr>What is Flip-flop ?(cont.) </vt:lpstr>
      <vt:lpstr>Flip-flops</vt:lpstr>
      <vt:lpstr>Types of Flip-Flop</vt:lpstr>
      <vt:lpstr>SR Flip-Flop</vt:lpstr>
      <vt:lpstr>SR Flip-Flop</vt:lpstr>
      <vt:lpstr>SR Flip Flop - NAND GATE LATCH</vt:lpstr>
      <vt:lpstr>SR Flip Flop - NAND GATE LATCH</vt:lpstr>
      <vt:lpstr>SR Flip Flop - NAND GATE LATCH</vt:lpstr>
      <vt:lpstr>SR Flip Flop - NOR GATE LATCH</vt:lpstr>
      <vt:lpstr>SR Flip Flop - NOR GATE LATCH</vt:lpstr>
      <vt:lpstr>SR Flip Flop - NOR GATE LATCH</vt:lpstr>
      <vt:lpstr>SR Flip Flop - NOR GATE LATCH</vt:lpstr>
      <vt:lpstr>The CLOCK</vt:lpstr>
      <vt:lpstr>Clocked SR Flip Flop</vt:lpstr>
      <vt:lpstr>Clocked SR Flip Flop</vt:lpstr>
      <vt:lpstr>Clocked SR Flip Flop</vt:lpstr>
      <vt:lpstr>Clocked SR Flip Flop</vt:lpstr>
      <vt:lpstr>JK Flip Flop </vt:lpstr>
      <vt:lpstr>JK Flip Flop –Logic Circuit</vt:lpstr>
      <vt:lpstr>JK Flip Flop – truth table</vt:lpstr>
      <vt:lpstr>T Flip Flop </vt:lpstr>
      <vt:lpstr>T Flip Flop – Logic Circuit</vt:lpstr>
      <vt:lpstr>D Flip Flop </vt:lpstr>
      <vt:lpstr>D Flip Flop - Symbol</vt:lpstr>
      <vt:lpstr>D Flip Flop- Logic circuit-Truth Table</vt:lpstr>
      <vt:lpstr>The Used of Flip Flop</vt:lpstr>
      <vt:lpstr>Application of flip flop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Md.Afridi Bhuiyan Rabby</dc:creator>
  <cp:lastModifiedBy>Hasebul Hasan</cp:lastModifiedBy>
  <cp:revision>24</cp:revision>
  <dcterms:created xsi:type="dcterms:W3CDTF">2021-07-30T05:00:15Z</dcterms:created>
  <dcterms:modified xsi:type="dcterms:W3CDTF">2021-07-30T16:35:17Z</dcterms:modified>
</cp:coreProperties>
</file>