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6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13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72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6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3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3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8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6C9D05-C594-46C0-8C57-80C127568289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7306A6-A6ED-4CD0-B1C9-010456BD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i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703A-8E1D-4459-BC07-C6CACEDD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1684870"/>
            <a:ext cx="7439025" cy="151553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and Data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5E653-B140-4E3E-ACB6-D0911A85E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b="1" dirty="0"/>
              <a:t>Jamil </a:t>
            </a:r>
            <a:r>
              <a:rPr lang="en-US" b="1" dirty="0" err="1"/>
              <a:t>Rayhan</a:t>
            </a:r>
            <a:endParaRPr lang="en-US" b="1" dirty="0"/>
          </a:p>
          <a:p>
            <a:r>
              <a:rPr lang="en-US" dirty="0"/>
              <a:t>ID: </a:t>
            </a:r>
            <a:r>
              <a:rPr lang="en-US" b="1" dirty="0"/>
              <a:t>18CSE061</a:t>
            </a:r>
          </a:p>
        </p:txBody>
      </p:sp>
    </p:spTree>
    <p:extLst>
      <p:ext uri="{BB962C8B-B14F-4D97-AF65-F5344CB8AC3E}">
        <p14:creationId xmlns:p14="http://schemas.microsoft.com/office/powerpoint/2010/main" val="339440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B94-09CF-4420-9DAE-C5A492E7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02E1-B8DB-4B4D-871B-0549FE80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Also known as Real number.</a:t>
            </a:r>
          </a:p>
          <a:p>
            <a:r>
              <a:rPr lang="en-US" sz="4400" dirty="0"/>
              <a:t>Used when fractional components are required.</a:t>
            </a:r>
          </a:p>
          <a:p>
            <a:r>
              <a:rPr lang="en-US" sz="4400" dirty="0"/>
              <a:t>Keywords used are ‘float’ and ‘double’.</a:t>
            </a:r>
          </a:p>
        </p:txBody>
      </p:sp>
    </p:spTree>
    <p:extLst>
      <p:ext uri="{BB962C8B-B14F-4D97-AF65-F5344CB8AC3E}">
        <p14:creationId xmlns:p14="http://schemas.microsoft.com/office/powerpoint/2010/main" val="88784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DA99-3F3E-411D-80ED-6C68D6D5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Character type(char)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F740-BFAE-41BD-A154-BA572388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The data type used to store character is ‘char’.</a:t>
            </a:r>
          </a:p>
          <a:p>
            <a:r>
              <a:rPr lang="en-US" sz="4400" dirty="0"/>
              <a:t>Java used Unicode to represent characters.</a:t>
            </a:r>
          </a:p>
          <a:p>
            <a:r>
              <a:rPr lang="en-US" sz="4400" dirty="0"/>
              <a:t>Java character is 16 bit type. The range of the characters is 0 to 65,536</a:t>
            </a:r>
          </a:p>
        </p:txBody>
      </p:sp>
    </p:spTree>
    <p:extLst>
      <p:ext uri="{BB962C8B-B14F-4D97-AF65-F5344CB8AC3E}">
        <p14:creationId xmlns:p14="http://schemas.microsoft.com/office/powerpoint/2010/main" val="142397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8C09-5804-4AEE-9B70-C5987731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Boolean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3CAB-3F8B-406F-9B88-B23A5EED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It is use to represent logical values either true or false.</a:t>
            </a:r>
          </a:p>
          <a:p>
            <a:r>
              <a:rPr lang="en-US" sz="4400" dirty="0"/>
              <a:t>It uses only one bit of storage.</a:t>
            </a:r>
          </a:p>
          <a:p>
            <a:r>
              <a:rPr lang="en-US" sz="4400" dirty="0"/>
              <a:t>Keyword used is ‘</a:t>
            </a:r>
            <a:r>
              <a:rPr lang="en-US" sz="4400" dirty="0" err="1"/>
              <a:t>boolean</a:t>
            </a:r>
            <a:r>
              <a:rPr lang="en-US" sz="44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90920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5AE5-D12F-4239-86E4-D465C83B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BB34-CC11-4261-9EE8-8F48C72F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>
                <a:hlinkClick r:id="rId2"/>
              </a:rPr>
              <a:t>www.google.com</a:t>
            </a:r>
            <a:endParaRPr lang="en-US" sz="4400" dirty="0"/>
          </a:p>
          <a:p>
            <a:r>
              <a:rPr lang="en-US" sz="4400" dirty="0">
                <a:hlinkClick r:id="rId3"/>
              </a:rPr>
              <a:t>www.wikipidia.com</a:t>
            </a:r>
            <a:endParaRPr lang="en-US" sz="4400" dirty="0"/>
          </a:p>
          <a:p>
            <a:r>
              <a:rPr lang="en-US" sz="4400" dirty="0">
                <a:hlinkClick r:id="rId4"/>
              </a:rPr>
              <a:t>www.slideshare.net</a:t>
            </a:r>
            <a:endParaRPr lang="en-US" sz="4400" dirty="0"/>
          </a:p>
          <a:p>
            <a:r>
              <a:rPr lang="en-US" sz="4400" dirty="0"/>
              <a:t>www.w3schools.com</a:t>
            </a:r>
          </a:p>
        </p:txBody>
      </p:sp>
    </p:spTree>
    <p:extLst>
      <p:ext uri="{BB962C8B-B14F-4D97-AF65-F5344CB8AC3E}">
        <p14:creationId xmlns:p14="http://schemas.microsoft.com/office/powerpoint/2010/main" val="53457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FDD8-2950-4E3F-BB33-5A8902734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61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0FC0-399F-41E2-AB37-2C3A01C8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2C96-7EDB-4F79-98F2-642391C2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Keywords are predefined, reserved words used in Java programming that have special meanings to the compiler.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B</a:t>
            </a:r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ecause of this, programmers cannot use keywords as names for variables, methods, classes, or as any other identifier.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50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703D-58FD-4979-8840-2A80904D13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330993"/>
            <a:ext cx="9601200" cy="1303337"/>
          </a:xfrm>
        </p:spPr>
        <p:txBody>
          <a:bodyPr>
            <a:norm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7729-3843-4729-BA12-C38614E64B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474787"/>
            <a:ext cx="9601200" cy="3317875"/>
          </a:xfrm>
        </p:spPr>
        <p:txBody>
          <a:bodyPr/>
          <a:lstStyle/>
          <a:p>
            <a:r>
              <a:rPr lang="en-US" dirty="0"/>
              <a:t>There are 52 keywords in java language (Source: wikipidia.org)</a:t>
            </a:r>
          </a:p>
          <a:p>
            <a:endParaRPr lang="en-US" dirty="0"/>
          </a:p>
        </p:txBody>
      </p:sp>
      <p:pic>
        <p:nvPicPr>
          <p:cNvPr id="1026" name="Picture 2" descr="Keywords in Java - Java Reserved Words - TechVidvan">
            <a:extLst>
              <a:ext uri="{FF2B5EF4-FFF2-40B4-BE49-F238E27FC236}">
                <a16:creationId xmlns:a16="http://schemas.microsoft.com/office/drawing/2014/main" id="{94678A7C-C989-4833-AED3-323920B3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162706"/>
            <a:ext cx="7658100" cy="39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2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D6D9-F524-4679-828D-2DC0FD14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F322-D861-4F71-8642-63BFDABA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10222829" cy="3318936"/>
          </a:xfrm>
        </p:spPr>
        <p:txBody>
          <a:bodyPr>
            <a:normAutofit/>
          </a:bodyPr>
          <a:lstStyle/>
          <a:p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type specifies the size and type of values that can be stored in an identifier.</a:t>
            </a:r>
          </a:p>
          <a:p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Java language is rich in its data types. </a:t>
            </a:r>
          </a:p>
          <a:p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Different data types allow you to select the type appropriate to the needs of the application.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37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8A93-7A8B-4AB7-9323-563344BF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E142-2B63-4C08-8687-BF660318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types in java are classified into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400" dirty="0"/>
              <a:t>Primitive 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400" dirty="0"/>
              <a:t>Non-primitive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18735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2B52-9CCD-442F-9C96-993B3851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89FB-CB9E-4FFB-AE40-D70160FD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/>
              <a:t>Also known as Simple Data types.</a:t>
            </a:r>
          </a:p>
          <a:p>
            <a:r>
              <a:rPr lang="en-US" sz="4300" dirty="0"/>
              <a:t>Predefined by the language</a:t>
            </a:r>
          </a:p>
          <a:p>
            <a:r>
              <a:rPr lang="en-US" sz="4300" dirty="0"/>
              <a:t>Classified into two 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900" dirty="0"/>
              <a:t>Numeric 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900" dirty="0"/>
              <a:t>Non-numeric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1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C209-0ED3-40E9-AFAD-829D722C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A53A-364A-4ECA-8FBF-F80DAE48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67405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Also known as Reference types</a:t>
            </a:r>
          </a:p>
          <a:p>
            <a:r>
              <a:rPr lang="en-US" sz="4400" dirty="0"/>
              <a:t>Non-primitive types are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000" dirty="0"/>
              <a:t>Classes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000" dirty="0"/>
              <a:t>Interfaces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94937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9D84DDF-596B-460C-918C-417509EE7FFD}"/>
              </a:ext>
            </a:extLst>
          </p:cNvPr>
          <p:cNvSpPr/>
          <p:nvPr/>
        </p:nvSpPr>
        <p:spPr>
          <a:xfrm>
            <a:off x="4965027" y="661737"/>
            <a:ext cx="2679034" cy="79408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in java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4F2560E-0BE4-43AB-8F53-2A1DD1E3A57F}"/>
              </a:ext>
            </a:extLst>
          </p:cNvPr>
          <p:cNvSpPr/>
          <p:nvPr/>
        </p:nvSpPr>
        <p:spPr>
          <a:xfrm>
            <a:off x="7884696" y="4149386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6A2EE8B9-684F-47E1-959A-4E9627CF52F2}"/>
              </a:ext>
            </a:extLst>
          </p:cNvPr>
          <p:cNvSpPr/>
          <p:nvPr/>
        </p:nvSpPr>
        <p:spPr>
          <a:xfrm>
            <a:off x="9352548" y="3188366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E004D3B6-D7A2-4A28-BD52-9FEF4D023DAE}"/>
              </a:ext>
            </a:extLst>
          </p:cNvPr>
          <p:cNvSpPr/>
          <p:nvPr/>
        </p:nvSpPr>
        <p:spPr>
          <a:xfrm>
            <a:off x="6649451" y="3192377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47F499A9-10D9-461C-A7DB-5B6C058C6610}"/>
              </a:ext>
            </a:extLst>
          </p:cNvPr>
          <p:cNvSpPr/>
          <p:nvPr/>
        </p:nvSpPr>
        <p:spPr>
          <a:xfrm>
            <a:off x="7644061" y="1955128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Non-primitive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2D317DF-76C2-41F0-9D78-3A44F94CD563}"/>
              </a:ext>
            </a:extLst>
          </p:cNvPr>
          <p:cNvSpPr/>
          <p:nvPr/>
        </p:nvSpPr>
        <p:spPr>
          <a:xfrm>
            <a:off x="2975806" y="1925049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6DD35FE5-075A-4255-B739-FD106A30D79B}"/>
              </a:ext>
            </a:extLst>
          </p:cNvPr>
          <p:cNvSpPr/>
          <p:nvPr/>
        </p:nvSpPr>
        <p:spPr>
          <a:xfrm>
            <a:off x="4211052" y="3192377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Non-numeric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5B86C34-53E3-47FC-BAD8-EB7A22DE8E3A}"/>
              </a:ext>
            </a:extLst>
          </p:cNvPr>
          <p:cNvSpPr/>
          <p:nvPr/>
        </p:nvSpPr>
        <p:spPr>
          <a:xfrm>
            <a:off x="1708480" y="3188363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67D5A8E3-903F-4681-9EB0-1467C86F04D5}"/>
              </a:ext>
            </a:extLst>
          </p:cNvPr>
          <p:cNvSpPr/>
          <p:nvPr/>
        </p:nvSpPr>
        <p:spPr>
          <a:xfrm>
            <a:off x="1708480" y="4154901"/>
            <a:ext cx="978579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D85C0981-52AF-4AC7-B1F9-8D647792FDE6}"/>
              </a:ext>
            </a:extLst>
          </p:cNvPr>
          <p:cNvSpPr/>
          <p:nvPr/>
        </p:nvSpPr>
        <p:spPr>
          <a:xfrm>
            <a:off x="4886826" y="5169568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1F671AD8-8534-4D72-A085-031C267AE5C8}"/>
              </a:ext>
            </a:extLst>
          </p:cNvPr>
          <p:cNvSpPr/>
          <p:nvPr/>
        </p:nvSpPr>
        <p:spPr>
          <a:xfrm>
            <a:off x="2152650" y="5169568"/>
            <a:ext cx="19892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point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CA577A67-8008-4B7E-83AC-A7BF9236698F}"/>
              </a:ext>
            </a:extLst>
          </p:cNvPr>
          <p:cNvSpPr/>
          <p:nvPr/>
        </p:nvSpPr>
        <p:spPr>
          <a:xfrm>
            <a:off x="3926305" y="4149386"/>
            <a:ext cx="960521" cy="4652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8E442C-EFC7-469A-B5B0-42C05896A863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>
            <a:off x="3970417" y="1455821"/>
            <a:ext cx="2334127" cy="46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05E315-19EF-494C-A4BC-4783B99CFD43}"/>
              </a:ext>
            </a:extLst>
          </p:cNvPr>
          <p:cNvCxnSpPr>
            <a:stCxn id="15" idx="1"/>
            <a:endCxn id="19" idx="3"/>
          </p:cNvCxnSpPr>
          <p:nvPr/>
        </p:nvCxnSpPr>
        <p:spPr>
          <a:xfrm>
            <a:off x="6304544" y="1455821"/>
            <a:ext cx="2334128" cy="49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A0FE01-219F-4C64-8B13-3781B2A7D7AA}"/>
              </a:ext>
            </a:extLst>
          </p:cNvPr>
          <p:cNvCxnSpPr>
            <a:stCxn id="19" idx="1"/>
            <a:endCxn id="16" idx="3"/>
          </p:cNvCxnSpPr>
          <p:nvPr/>
        </p:nvCxnSpPr>
        <p:spPr>
          <a:xfrm>
            <a:off x="8638672" y="2420349"/>
            <a:ext cx="240635" cy="172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1330E2-D459-4B0E-A141-CF09F86E220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>
            <a:off x="8638672" y="2420349"/>
            <a:ext cx="1708487" cy="76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9DC632-BC28-4A2A-8B68-90C13C2B0B55}"/>
              </a:ext>
            </a:extLst>
          </p:cNvPr>
          <p:cNvCxnSpPr>
            <a:stCxn id="19" idx="1"/>
            <a:endCxn id="18" idx="3"/>
          </p:cNvCxnSpPr>
          <p:nvPr/>
        </p:nvCxnSpPr>
        <p:spPr>
          <a:xfrm flipH="1">
            <a:off x="7644062" y="2420349"/>
            <a:ext cx="994610" cy="77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20859E-B33D-404E-93CB-A49331A885F6}"/>
              </a:ext>
            </a:extLst>
          </p:cNvPr>
          <p:cNvCxnSpPr>
            <a:stCxn id="20" idx="1"/>
            <a:endCxn id="22" idx="3"/>
          </p:cNvCxnSpPr>
          <p:nvPr/>
        </p:nvCxnSpPr>
        <p:spPr>
          <a:xfrm flipH="1">
            <a:off x="2703091" y="2390270"/>
            <a:ext cx="1267326" cy="79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8DB9B5-1FB6-4078-92BF-29DB286FC852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>
            <a:off x="3970417" y="2390270"/>
            <a:ext cx="1235246" cy="80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FA526C-F249-47E6-922B-8B85EB32630C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197770" y="3653584"/>
            <a:ext cx="505321" cy="50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F6FB20-5000-4AF5-801E-431CD489B903}"/>
              </a:ext>
            </a:extLst>
          </p:cNvPr>
          <p:cNvCxnSpPr>
            <a:cxnSpLocks/>
            <a:stCxn id="22" idx="1"/>
            <a:endCxn id="25" idx="3"/>
          </p:cNvCxnSpPr>
          <p:nvPr/>
        </p:nvCxnSpPr>
        <p:spPr>
          <a:xfrm>
            <a:off x="2703091" y="3653584"/>
            <a:ext cx="444170" cy="151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8AE14D-EDAA-46C8-AACE-2C429852BC68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>
            <a:off x="5205663" y="3657598"/>
            <a:ext cx="675774" cy="151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581EBA8-89E1-4811-9E79-4CFF7AE73E75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4406566" y="3657598"/>
            <a:ext cx="799097" cy="49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7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F19F-5143-469D-BB74-ADD8F98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1ADF-81C0-44CE-8140-EC4DFB7B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2556931"/>
            <a:ext cx="10443410" cy="3875953"/>
          </a:xfrm>
        </p:spPr>
        <p:txBody>
          <a:bodyPr>
            <a:normAutofit/>
          </a:bodyPr>
          <a:lstStyle/>
          <a:p>
            <a:r>
              <a:rPr lang="en-US" sz="3200" dirty="0"/>
              <a:t>Java defines </a:t>
            </a:r>
            <a:r>
              <a:rPr lang="en-US" sz="3200" b="1" dirty="0"/>
              <a:t>four integer </a:t>
            </a:r>
            <a:r>
              <a:rPr lang="en-US" sz="3200" dirty="0"/>
              <a:t>types:  byte, short, int, and long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</a:t>
            </a:r>
            <a:r>
              <a:rPr lang="en-US" sz="2800" dirty="0"/>
              <a:t> is 8 bit width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</a:t>
            </a:r>
            <a:r>
              <a:rPr lang="en-US" sz="2800" dirty="0"/>
              <a:t> is 16 bit width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800" dirty="0"/>
              <a:t> is 32bit width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</a:t>
            </a:r>
            <a:r>
              <a:rPr lang="en-US" sz="2800" dirty="0"/>
              <a:t> is 64 bit width</a:t>
            </a:r>
          </a:p>
          <a:p>
            <a:r>
              <a:rPr lang="en-US" sz="3200" dirty="0"/>
              <a:t>Java </a:t>
            </a:r>
            <a:r>
              <a:rPr lang="en-US" sz="3200" b="1" dirty="0"/>
              <a:t>doesn’t support unsigned </a:t>
            </a:r>
            <a:r>
              <a:rPr lang="en-US" sz="3200" dirty="0"/>
              <a:t>types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8021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336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Courier New</vt:lpstr>
      <vt:lpstr>Garamond</vt:lpstr>
      <vt:lpstr>Wingdings</vt:lpstr>
      <vt:lpstr>Organic</vt:lpstr>
      <vt:lpstr>Keyword and Data type</vt:lpstr>
      <vt:lpstr>Keyword Definition</vt:lpstr>
      <vt:lpstr>Keyword List</vt:lpstr>
      <vt:lpstr>Data Types</vt:lpstr>
      <vt:lpstr>Data Types in Java</vt:lpstr>
      <vt:lpstr>Primitive Types</vt:lpstr>
      <vt:lpstr>Non-primitive Types</vt:lpstr>
      <vt:lpstr>PowerPoint Presentation</vt:lpstr>
      <vt:lpstr>Integer types</vt:lpstr>
      <vt:lpstr>Floating Point</vt:lpstr>
      <vt:lpstr>Character type(char)</vt:lpstr>
      <vt:lpstr>Boolean Type</vt:lpstr>
      <vt:lpstr>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and Data type</dc:title>
  <dc:creator>Hasebul Hasan</dc:creator>
  <cp:lastModifiedBy>Hasebul Hasan</cp:lastModifiedBy>
  <cp:revision>17</cp:revision>
  <dcterms:created xsi:type="dcterms:W3CDTF">2021-07-12T10:08:28Z</dcterms:created>
  <dcterms:modified xsi:type="dcterms:W3CDTF">2021-07-12T12:36:04Z</dcterms:modified>
</cp:coreProperties>
</file>