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058AA6C1-F63E-4ACB-982B-9805C2C2B257}"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248211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058AA6C1-F63E-4ACB-982B-9805C2C2B257}"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253437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058AA6C1-F63E-4ACB-982B-9805C2C2B257}"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2592223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058AA6C1-F63E-4ACB-982B-9805C2C2B257}"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5320B-E20E-4505-A187-50DC50975B7C}" type="slidenum">
              <a:rPr lang="en-US" smtClean="0"/>
              <a:t>‹Nº›</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48315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058AA6C1-F63E-4ACB-982B-9805C2C2B257}"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2377141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058AA6C1-F63E-4ACB-982B-9805C2C2B257}"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4052291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058AA6C1-F63E-4ACB-982B-9805C2C2B257}"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4225365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8AA6C1-F63E-4ACB-982B-9805C2C2B257}"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346893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8AA6C1-F63E-4ACB-982B-9805C2C2B257}"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191239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8AA6C1-F63E-4ACB-982B-9805C2C2B257}"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423140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58AA6C1-F63E-4ACB-982B-9805C2C2B257}"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25102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8AA6C1-F63E-4ACB-982B-9805C2C2B257}"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142078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58AA6C1-F63E-4ACB-982B-9805C2C2B257}"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58324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58AA6C1-F63E-4ACB-982B-9805C2C2B257}"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111231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AA6C1-F63E-4ACB-982B-9805C2C2B257}"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90937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058AA6C1-F63E-4ACB-982B-9805C2C2B257}"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110886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058AA6C1-F63E-4ACB-982B-9805C2C2B257}"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5320B-E20E-4505-A187-50DC50975B7C}" type="slidenum">
              <a:rPr lang="en-US" smtClean="0"/>
              <a:t>‹Nº›</a:t>
            </a:fld>
            <a:endParaRPr lang="en-US"/>
          </a:p>
        </p:txBody>
      </p:sp>
    </p:spTree>
    <p:extLst>
      <p:ext uri="{BB962C8B-B14F-4D97-AF65-F5344CB8AC3E}">
        <p14:creationId xmlns:p14="http://schemas.microsoft.com/office/powerpoint/2010/main" val="182485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58AA6C1-F63E-4ACB-982B-9805C2C2B257}" type="datetimeFigureOut">
              <a:rPr lang="en-US" smtClean="0"/>
              <a:t>1/28/2020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905320B-E20E-4505-A187-50DC50975B7C}" type="slidenum">
              <a:rPr lang="en-US" smtClean="0"/>
              <a:t>‹Nº›</a:t>
            </a:fld>
            <a:endParaRPr lang="en-US"/>
          </a:p>
        </p:txBody>
      </p:sp>
    </p:spTree>
    <p:extLst>
      <p:ext uri="{BB962C8B-B14F-4D97-AF65-F5344CB8AC3E}">
        <p14:creationId xmlns:p14="http://schemas.microsoft.com/office/powerpoint/2010/main" val="41923349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181496" y="653140"/>
            <a:ext cx="7837716" cy="2155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5400" dirty="0"/>
              <a:t>RESTAURANT INTELIGENTE</a:t>
            </a:r>
            <a:endParaRPr lang="en-US" sz="5400" dirty="0"/>
          </a:p>
        </p:txBody>
      </p:sp>
      <p:sp>
        <p:nvSpPr>
          <p:cNvPr id="5" name="Rectángulo 4"/>
          <p:cNvSpPr/>
          <p:nvPr/>
        </p:nvSpPr>
        <p:spPr>
          <a:xfrm>
            <a:off x="2351313" y="3448595"/>
            <a:ext cx="7498081" cy="22990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MX" sz="2400" b="1" dirty="0"/>
              <a:t>INTEGRANTES:</a:t>
            </a:r>
          </a:p>
          <a:p>
            <a:r>
              <a:rPr lang="es-MX" dirty="0"/>
              <a:t>-Valeria Solano</a:t>
            </a:r>
          </a:p>
          <a:p>
            <a:r>
              <a:rPr lang="es-MX" dirty="0"/>
              <a:t>-Daniel Moran</a:t>
            </a:r>
          </a:p>
          <a:p>
            <a:r>
              <a:rPr lang="es-MX" dirty="0"/>
              <a:t>-</a:t>
            </a:r>
            <a:r>
              <a:rPr lang="es-EC" dirty="0"/>
              <a:t>Jamileth Miranda</a:t>
            </a:r>
          </a:p>
          <a:p>
            <a:r>
              <a:rPr lang="es-EC" dirty="0"/>
              <a:t>-Ariel </a:t>
            </a:r>
            <a:r>
              <a:rPr lang="es-EC"/>
              <a:t>Dume</a:t>
            </a:r>
            <a:endParaRPr lang="en-US" dirty="0"/>
          </a:p>
        </p:txBody>
      </p:sp>
    </p:spTree>
    <p:extLst>
      <p:ext uri="{BB962C8B-B14F-4D97-AF65-F5344CB8AC3E}">
        <p14:creationId xmlns:p14="http://schemas.microsoft.com/office/powerpoint/2010/main" val="3046431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Introduccion</a:t>
            </a:r>
            <a:endParaRPr lang="en-US" dirty="0"/>
          </a:p>
        </p:txBody>
      </p:sp>
      <p:sp>
        <p:nvSpPr>
          <p:cNvPr id="3" name="Marcador de contenido 2"/>
          <p:cNvSpPr>
            <a:spLocks noGrp="1"/>
          </p:cNvSpPr>
          <p:nvPr>
            <p:ph idx="1"/>
          </p:nvPr>
        </p:nvSpPr>
        <p:spPr/>
        <p:txBody>
          <a:bodyPr>
            <a:normAutofit/>
          </a:bodyPr>
          <a:lstStyle/>
          <a:p>
            <a:r>
              <a:rPr lang="es-EC" dirty="0">
                <a:effectLst/>
              </a:rPr>
              <a:t>En un restaurant hacer el pedido de las ordenes de clientes requiere de meseros que lo haga y puede muchas veces tardar mas de lo que el cliente desea, muchas veces los comensales llegan a la mesa y deben esperar un tiempo a que llegue el mesero con la carta y cuando están listos para ordenar deben esperar a que los noten para poder hacer su pedido.</a:t>
            </a:r>
          </a:p>
          <a:p>
            <a:r>
              <a:rPr lang="es-EC" dirty="0">
                <a:effectLst/>
              </a:rPr>
              <a:t>Para la solución de este problema se diseño una aplicación en Android Studio que busca reemplazar el proceso de pedido de ordenes en un restaurante.</a:t>
            </a:r>
          </a:p>
          <a:p>
            <a:r>
              <a:rPr lang="es-EC" dirty="0">
                <a:effectLst/>
              </a:rPr>
              <a:t>Esta aplicación remplaza el pedido de ordenes físico en un restaurant, optimizando este proceso por el que debe pasar el cliente.</a:t>
            </a:r>
          </a:p>
          <a:p>
            <a:endParaRPr lang="en-US" dirty="0"/>
          </a:p>
        </p:txBody>
      </p:sp>
    </p:spTree>
    <p:extLst>
      <p:ext uri="{BB962C8B-B14F-4D97-AF65-F5344CB8AC3E}">
        <p14:creationId xmlns:p14="http://schemas.microsoft.com/office/powerpoint/2010/main" val="96351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Metodologia</a:t>
            </a:r>
            <a:endParaRPr lang="en-US" dirty="0"/>
          </a:p>
        </p:txBody>
      </p:sp>
      <p:sp>
        <p:nvSpPr>
          <p:cNvPr id="3" name="Marcador de contenido 2"/>
          <p:cNvSpPr>
            <a:spLocks noGrp="1"/>
          </p:cNvSpPr>
          <p:nvPr>
            <p:ph idx="1"/>
          </p:nvPr>
        </p:nvSpPr>
        <p:spPr/>
        <p:txBody>
          <a:bodyPr/>
          <a:lstStyle/>
          <a:p>
            <a:r>
              <a:rPr lang="es-EC" dirty="0"/>
              <a:t>Para la creación de la app se usaron diferentes herramientas que se detallan a continuación</a:t>
            </a:r>
            <a:r>
              <a:rPr lang="es-MX" dirty="0"/>
              <a:t>:</a:t>
            </a:r>
          </a:p>
          <a:p>
            <a:r>
              <a:rPr lang="es-EC" dirty="0">
                <a:effectLst/>
              </a:rPr>
              <a:t>Bases de datos relacionales (SQL)</a:t>
            </a:r>
          </a:p>
          <a:p>
            <a:r>
              <a:rPr lang="es-EC" dirty="0">
                <a:effectLst/>
              </a:rPr>
              <a:t>Lenguaje PHP </a:t>
            </a:r>
            <a:r>
              <a:rPr lang="es-EC">
                <a:effectLst/>
              </a:rPr>
              <a:t>y Java</a:t>
            </a:r>
            <a:endParaRPr lang="es-EC" dirty="0">
              <a:effectLst/>
            </a:endParaRPr>
          </a:p>
          <a:p>
            <a:r>
              <a:rPr lang="es-EC" dirty="0">
                <a:effectLst/>
              </a:rPr>
              <a:t>Entorno de desarrollo Android Studio</a:t>
            </a:r>
          </a:p>
          <a:p>
            <a:pPr marL="0" indent="0">
              <a:buNone/>
            </a:pPr>
            <a:endParaRPr lang="es-EC" dirty="0"/>
          </a:p>
        </p:txBody>
      </p:sp>
    </p:spTree>
    <p:extLst>
      <p:ext uri="{BB962C8B-B14F-4D97-AF65-F5344CB8AC3E}">
        <p14:creationId xmlns:p14="http://schemas.microsoft.com/office/powerpoint/2010/main" val="16597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Resultados</a:t>
            </a:r>
            <a:endParaRPr lang="en-US" dirty="0"/>
          </a:p>
        </p:txBody>
      </p:sp>
      <p:pic>
        <p:nvPicPr>
          <p:cNvPr id="6" name="Imagen 5"/>
          <p:cNvPicPr>
            <a:picLocks noChangeAspect="1"/>
          </p:cNvPicPr>
          <p:nvPr/>
        </p:nvPicPr>
        <p:blipFill>
          <a:blip r:embed="rId2"/>
          <a:stretch>
            <a:fillRect/>
          </a:stretch>
        </p:blipFill>
        <p:spPr>
          <a:xfrm>
            <a:off x="6233817" y="1935921"/>
            <a:ext cx="2561417" cy="4642568"/>
          </a:xfrm>
          <a:prstGeom prst="rect">
            <a:avLst/>
          </a:prstGeom>
        </p:spPr>
      </p:pic>
      <p:sp>
        <p:nvSpPr>
          <p:cNvPr id="9" name="Rectángulo 8"/>
          <p:cNvSpPr/>
          <p:nvPr/>
        </p:nvSpPr>
        <p:spPr>
          <a:xfrm>
            <a:off x="913795" y="1935921"/>
            <a:ext cx="4089279" cy="405993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r>
              <a:rPr lang="es-EC" sz="2400" dirty="0">
                <a:solidFill>
                  <a:schemeClr val="tx1"/>
                </a:solidFill>
              </a:rPr>
              <a:t>Interfaz principal</a:t>
            </a:r>
            <a:r>
              <a:rPr lang="es-MX" sz="2400" dirty="0">
                <a:solidFill>
                  <a:schemeClr val="tx1"/>
                </a:solidFill>
              </a:rPr>
              <a:t>:</a:t>
            </a:r>
          </a:p>
          <a:p>
            <a:endParaRPr lang="es-MX" sz="2400" dirty="0">
              <a:solidFill>
                <a:schemeClr val="tx1"/>
              </a:solidFill>
            </a:endParaRPr>
          </a:p>
          <a:p>
            <a:r>
              <a:rPr lang="es-MX" sz="2400" dirty="0">
                <a:solidFill>
                  <a:schemeClr val="tx1"/>
                </a:solidFill>
              </a:rPr>
              <a:t>Contiene el respectivo usuario al cual perteneces\</a:t>
            </a:r>
          </a:p>
          <a:p>
            <a:endParaRPr lang="es-MX" sz="2400" dirty="0">
              <a:solidFill>
                <a:schemeClr val="tx1"/>
              </a:solidFill>
            </a:endParaRPr>
          </a:p>
          <a:p>
            <a:r>
              <a:rPr lang="es-MX" sz="2400" dirty="0">
                <a:solidFill>
                  <a:schemeClr val="tx1"/>
                </a:solidFill>
              </a:rPr>
              <a:t>-Cliente</a:t>
            </a:r>
          </a:p>
          <a:p>
            <a:r>
              <a:rPr lang="es-MX" sz="2400" dirty="0">
                <a:solidFill>
                  <a:schemeClr val="tx1"/>
                </a:solidFill>
              </a:rPr>
              <a:t>-Cocinero</a:t>
            </a:r>
          </a:p>
          <a:p>
            <a:r>
              <a:rPr lang="es-MX" sz="2400" dirty="0">
                <a:solidFill>
                  <a:schemeClr val="tx1"/>
                </a:solidFill>
              </a:rPr>
              <a:t>-Administrador</a:t>
            </a:r>
          </a:p>
          <a:p>
            <a:pPr algn="ctr"/>
            <a:endParaRPr lang="es-MX" sz="2400" dirty="0">
              <a:solidFill>
                <a:schemeClr val="tx1"/>
              </a:solidFill>
            </a:endParaRPr>
          </a:p>
          <a:p>
            <a:pPr algn="ctr"/>
            <a:endParaRPr lang="en-US" sz="2400" dirty="0">
              <a:solidFill>
                <a:schemeClr val="tx1"/>
              </a:solidFill>
            </a:endParaRPr>
          </a:p>
        </p:txBody>
      </p:sp>
    </p:spTree>
    <p:extLst>
      <p:ext uri="{BB962C8B-B14F-4D97-AF65-F5344CB8AC3E}">
        <p14:creationId xmlns:p14="http://schemas.microsoft.com/office/powerpoint/2010/main" val="4244731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Resultados</a:t>
            </a:r>
            <a:endParaRPr lang="en-US" dirty="0"/>
          </a:p>
        </p:txBody>
      </p:sp>
      <p:pic>
        <p:nvPicPr>
          <p:cNvPr id="4" name="Marcador de contenido 3"/>
          <p:cNvPicPr>
            <a:picLocks noGrp="1" noChangeAspect="1"/>
          </p:cNvPicPr>
          <p:nvPr>
            <p:ph idx="1"/>
          </p:nvPr>
        </p:nvPicPr>
        <p:blipFill>
          <a:blip r:embed="rId2"/>
          <a:stretch>
            <a:fillRect/>
          </a:stretch>
        </p:blipFill>
        <p:spPr>
          <a:xfrm>
            <a:off x="4982807" y="1792230"/>
            <a:ext cx="2496318" cy="4664436"/>
          </a:xfrm>
          <a:prstGeom prst="rect">
            <a:avLst/>
          </a:prstGeom>
        </p:spPr>
      </p:pic>
      <p:pic>
        <p:nvPicPr>
          <p:cNvPr id="5" name="Imagen 4"/>
          <p:cNvPicPr>
            <a:picLocks noChangeAspect="1"/>
          </p:cNvPicPr>
          <p:nvPr/>
        </p:nvPicPr>
        <p:blipFill rotWithShape="1">
          <a:blip r:embed="rId3"/>
          <a:srcRect l="-1" r="1623" b="9006"/>
          <a:stretch/>
        </p:blipFill>
        <p:spPr>
          <a:xfrm>
            <a:off x="8471946" y="1805654"/>
            <a:ext cx="2691106" cy="4651012"/>
          </a:xfrm>
          <a:prstGeom prst="rect">
            <a:avLst/>
          </a:prstGeom>
        </p:spPr>
      </p:pic>
      <p:sp>
        <p:nvSpPr>
          <p:cNvPr id="7" name="Rectángulo 6"/>
          <p:cNvSpPr/>
          <p:nvPr/>
        </p:nvSpPr>
        <p:spPr>
          <a:xfrm>
            <a:off x="365155" y="1935921"/>
            <a:ext cx="4089279" cy="405993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r>
              <a:rPr lang="es-EC" sz="2400" dirty="0">
                <a:solidFill>
                  <a:schemeClr val="tx1"/>
                </a:solidFill>
              </a:rPr>
              <a:t>Interfaz  del cliente</a:t>
            </a:r>
            <a:r>
              <a:rPr lang="es-MX" sz="2400" dirty="0">
                <a:solidFill>
                  <a:schemeClr val="tx1"/>
                </a:solidFill>
              </a:rPr>
              <a:t>:</a:t>
            </a:r>
          </a:p>
          <a:p>
            <a:endParaRPr lang="es-MX" sz="2400" dirty="0">
              <a:solidFill>
                <a:schemeClr val="tx1"/>
              </a:solidFill>
            </a:endParaRPr>
          </a:p>
          <a:p>
            <a:r>
              <a:rPr lang="es-MX" sz="2400" dirty="0">
                <a:solidFill>
                  <a:schemeClr val="tx1"/>
                </a:solidFill>
              </a:rPr>
              <a:t>Se puede observar el menú y ordenar los planos que quiera.</a:t>
            </a:r>
          </a:p>
          <a:p>
            <a:r>
              <a:rPr lang="es-MX" sz="2400" dirty="0">
                <a:solidFill>
                  <a:schemeClr val="tx1"/>
                </a:solidFill>
              </a:rPr>
              <a:t>También se puede observar el pedido al final.</a:t>
            </a:r>
          </a:p>
          <a:p>
            <a:endParaRPr lang="es-MX" sz="2400" dirty="0">
              <a:solidFill>
                <a:schemeClr val="tx1"/>
              </a:solidFill>
            </a:endParaRPr>
          </a:p>
          <a:p>
            <a:pPr algn="ctr"/>
            <a:endParaRPr lang="en-US" sz="2400" dirty="0">
              <a:solidFill>
                <a:schemeClr val="tx1"/>
              </a:solidFill>
            </a:endParaRPr>
          </a:p>
        </p:txBody>
      </p:sp>
    </p:spTree>
    <p:extLst>
      <p:ext uri="{BB962C8B-B14F-4D97-AF65-F5344CB8AC3E}">
        <p14:creationId xmlns:p14="http://schemas.microsoft.com/office/powerpoint/2010/main" val="131150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Resultados</a:t>
            </a:r>
            <a:endParaRPr lang="en-US" dirty="0"/>
          </a:p>
        </p:txBody>
      </p:sp>
      <p:pic>
        <p:nvPicPr>
          <p:cNvPr id="7" name="Imagen 6"/>
          <p:cNvPicPr>
            <a:picLocks noChangeAspect="1"/>
          </p:cNvPicPr>
          <p:nvPr/>
        </p:nvPicPr>
        <p:blipFill>
          <a:blip r:embed="rId2"/>
          <a:stretch>
            <a:fillRect/>
          </a:stretch>
        </p:blipFill>
        <p:spPr>
          <a:xfrm>
            <a:off x="5770944" y="1721266"/>
            <a:ext cx="2589285" cy="4808671"/>
          </a:xfrm>
          <a:prstGeom prst="rect">
            <a:avLst/>
          </a:prstGeom>
        </p:spPr>
      </p:pic>
      <p:sp>
        <p:nvSpPr>
          <p:cNvPr id="9" name="Rectángulo 8"/>
          <p:cNvSpPr/>
          <p:nvPr/>
        </p:nvSpPr>
        <p:spPr>
          <a:xfrm>
            <a:off x="913796" y="1935922"/>
            <a:ext cx="3540638" cy="159104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endParaRPr lang="es-EC" sz="2400" dirty="0">
              <a:solidFill>
                <a:schemeClr val="tx1"/>
              </a:solidFill>
            </a:endParaRPr>
          </a:p>
          <a:p>
            <a:endParaRPr lang="es-EC" sz="2400" dirty="0">
              <a:solidFill>
                <a:schemeClr val="tx1"/>
              </a:solidFill>
            </a:endParaRPr>
          </a:p>
          <a:p>
            <a:endParaRPr lang="es-EC" sz="2400" dirty="0">
              <a:solidFill>
                <a:schemeClr val="tx1"/>
              </a:solidFill>
            </a:endParaRPr>
          </a:p>
          <a:p>
            <a:r>
              <a:rPr lang="es-EC" sz="2400" dirty="0">
                <a:solidFill>
                  <a:schemeClr val="tx1"/>
                </a:solidFill>
              </a:rPr>
              <a:t>Interfaz Cocinero</a:t>
            </a:r>
            <a:r>
              <a:rPr lang="es-MX" sz="2400" dirty="0">
                <a:solidFill>
                  <a:schemeClr val="tx1"/>
                </a:solidFill>
              </a:rPr>
              <a:t>:</a:t>
            </a:r>
          </a:p>
          <a:p>
            <a:endParaRPr lang="es-MX" sz="2400" dirty="0">
              <a:solidFill>
                <a:schemeClr val="tx1"/>
              </a:solidFill>
            </a:endParaRPr>
          </a:p>
          <a:p>
            <a:r>
              <a:rPr lang="es-MX" sz="2400" dirty="0">
                <a:solidFill>
                  <a:schemeClr val="tx1"/>
                </a:solidFill>
              </a:rPr>
              <a:t>Contiene las ordenes a realizar </a:t>
            </a:r>
          </a:p>
          <a:p>
            <a:endParaRPr lang="es-MX" sz="2400" dirty="0">
              <a:solidFill>
                <a:schemeClr val="tx1"/>
              </a:solidFill>
            </a:endParaRPr>
          </a:p>
          <a:p>
            <a:endParaRPr lang="es-MX" sz="2400" dirty="0">
              <a:solidFill>
                <a:schemeClr val="tx1"/>
              </a:solidFill>
            </a:endParaRPr>
          </a:p>
          <a:p>
            <a:pPr algn="ctr"/>
            <a:endParaRPr lang="en-US" sz="2400" dirty="0">
              <a:solidFill>
                <a:schemeClr val="tx1"/>
              </a:solidFill>
            </a:endParaRPr>
          </a:p>
        </p:txBody>
      </p:sp>
    </p:spTree>
    <p:extLst>
      <p:ext uri="{BB962C8B-B14F-4D97-AF65-F5344CB8AC3E}">
        <p14:creationId xmlns:p14="http://schemas.microsoft.com/office/powerpoint/2010/main" val="40461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Resultados</a:t>
            </a:r>
            <a:endParaRPr lang="en-US" dirty="0"/>
          </a:p>
        </p:txBody>
      </p:sp>
      <p:sp>
        <p:nvSpPr>
          <p:cNvPr id="9" name="Rectángulo 8"/>
          <p:cNvSpPr/>
          <p:nvPr/>
        </p:nvSpPr>
        <p:spPr>
          <a:xfrm>
            <a:off x="913796" y="1935922"/>
            <a:ext cx="3540638" cy="159104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endParaRPr lang="es-EC" sz="2400" dirty="0">
              <a:solidFill>
                <a:schemeClr val="tx1"/>
              </a:solidFill>
            </a:endParaRPr>
          </a:p>
          <a:p>
            <a:endParaRPr lang="es-EC" sz="2400" dirty="0">
              <a:solidFill>
                <a:schemeClr val="tx1"/>
              </a:solidFill>
            </a:endParaRPr>
          </a:p>
          <a:p>
            <a:endParaRPr lang="es-EC" sz="2400" dirty="0">
              <a:solidFill>
                <a:schemeClr val="tx1"/>
              </a:solidFill>
            </a:endParaRPr>
          </a:p>
          <a:p>
            <a:r>
              <a:rPr lang="es-EC" sz="2400" dirty="0">
                <a:solidFill>
                  <a:schemeClr val="tx1"/>
                </a:solidFill>
              </a:rPr>
              <a:t>Interfaz Administrador</a:t>
            </a:r>
            <a:r>
              <a:rPr lang="es-MX" sz="2400" dirty="0">
                <a:solidFill>
                  <a:schemeClr val="tx1"/>
                </a:solidFill>
              </a:rPr>
              <a:t>:</a:t>
            </a:r>
          </a:p>
          <a:p>
            <a:endParaRPr lang="es-MX" sz="2400" dirty="0">
              <a:solidFill>
                <a:schemeClr val="tx1"/>
              </a:solidFill>
            </a:endParaRPr>
          </a:p>
          <a:p>
            <a:r>
              <a:rPr lang="es-MX" sz="2400" dirty="0">
                <a:solidFill>
                  <a:schemeClr val="tx1"/>
                </a:solidFill>
              </a:rPr>
              <a:t>Permite editar el </a:t>
            </a:r>
            <a:r>
              <a:rPr lang="es-MX" sz="2400" dirty="0" err="1">
                <a:solidFill>
                  <a:schemeClr val="tx1"/>
                </a:solidFill>
              </a:rPr>
              <a:t>menu</a:t>
            </a:r>
            <a:endParaRPr lang="es-MX" sz="2400" dirty="0">
              <a:solidFill>
                <a:schemeClr val="tx1"/>
              </a:solidFill>
            </a:endParaRPr>
          </a:p>
          <a:p>
            <a:endParaRPr lang="es-MX" sz="2400" dirty="0">
              <a:solidFill>
                <a:schemeClr val="tx1"/>
              </a:solidFill>
            </a:endParaRPr>
          </a:p>
          <a:p>
            <a:endParaRPr lang="es-MX" sz="2400" dirty="0">
              <a:solidFill>
                <a:schemeClr val="tx1"/>
              </a:solidFill>
            </a:endParaRPr>
          </a:p>
          <a:p>
            <a:pPr algn="ctr"/>
            <a:endParaRPr lang="en-US" sz="2400" dirty="0">
              <a:solidFill>
                <a:schemeClr val="tx1"/>
              </a:solidFill>
            </a:endParaRPr>
          </a:p>
        </p:txBody>
      </p:sp>
      <p:pic>
        <p:nvPicPr>
          <p:cNvPr id="3" name="Imagen 2"/>
          <p:cNvPicPr>
            <a:picLocks noChangeAspect="1"/>
          </p:cNvPicPr>
          <p:nvPr/>
        </p:nvPicPr>
        <p:blipFill rotWithShape="1">
          <a:blip r:embed="rId2"/>
          <a:srcRect r="3186"/>
          <a:stretch/>
        </p:blipFill>
        <p:spPr>
          <a:xfrm>
            <a:off x="6225404" y="1548221"/>
            <a:ext cx="3140665" cy="5105710"/>
          </a:xfrm>
          <a:prstGeom prst="rect">
            <a:avLst/>
          </a:prstGeom>
        </p:spPr>
      </p:pic>
    </p:spTree>
    <p:extLst>
      <p:ext uri="{BB962C8B-B14F-4D97-AF65-F5344CB8AC3E}">
        <p14:creationId xmlns:p14="http://schemas.microsoft.com/office/powerpoint/2010/main" val="155614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Conclusiones</a:t>
            </a:r>
            <a:endParaRPr lang="en-US" dirty="0"/>
          </a:p>
        </p:txBody>
      </p:sp>
      <p:sp>
        <p:nvSpPr>
          <p:cNvPr id="3" name="Marcador de contenido 2"/>
          <p:cNvSpPr>
            <a:spLocks noGrp="1"/>
          </p:cNvSpPr>
          <p:nvPr>
            <p:ph idx="1"/>
          </p:nvPr>
        </p:nvSpPr>
        <p:spPr/>
        <p:txBody>
          <a:bodyPr>
            <a:normAutofit/>
          </a:bodyPr>
          <a:lstStyle/>
          <a:p>
            <a:r>
              <a:rPr lang="es-EC" dirty="0">
                <a:effectLst/>
              </a:rPr>
              <a:t>Se puede concluir que por medio de la aplicación móvil del restaurant inteligente se pudieron cumplir con los objetivos propuestos, solucionando así la problemática inicial. La optimización de este proceso genera un beneficio tanto para el cliente como para el restaurant, se esta ofreciendo un servicio que brinda comodidad al cliente.</a:t>
            </a:r>
            <a:endParaRPr lang="en-US" dirty="0">
              <a:effectLst/>
            </a:endParaRPr>
          </a:p>
          <a:p>
            <a:pPr marL="0" indent="0">
              <a:buNone/>
            </a:pPr>
            <a:endParaRPr lang="en-US" dirty="0"/>
          </a:p>
        </p:txBody>
      </p:sp>
    </p:spTree>
    <p:extLst>
      <p:ext uri="{BB962C8B-B14F-4D97-AF65-F5344CB8AC3E}">
        <p14:creationId xmlns:p14="http://schemas.microsoft.com/office/powerpoint/2010/main" val="1055226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354</TotalTime>
  <Words>285</Words>
  <Application>Microsoft Office PowerPoint</Application>
  <PresentationFormat>Panorámica</PresentationFormat>
  <Paragraphs>46</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Bookman Old Style</vt:lpstr>
      <vt:lpstr>Rockwell</vt:lpstr>
      <vt:lpstr>Damask</vt:lpstr>
      <vt:lpstr>Presentación de PowerPoint</vt:lpstr>
      <vt:lpstr>Introduccion</vt:lpstr>
      <vt:lpstr>Metodologia</vt:lpstr>
      <vt:lpstr>Resultados</vt:lpstr>
      <vt:lpstr>Resultados</vt:lpstr>
      <vt:lpstr>Resultados</vt:lpstr>
      <vt:lpstr>Resultados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ASUS</dc:creator>
  <cp:lastModifiedBy>USUARIO</cp:lastModifiedBy>
  <cp:revision>11</cp:revision>
  <dcterms:created xsi:type="dcterms:W3CDTF">2020-01-27T14:53:33Z</dcterms:created>
  <dcterms:modified xsi:type="dcterms:W3CDTF">2020-01-29T03:24:22Z</dcterms:modified>
</cp:coreProperties>
</file>