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0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69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12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8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6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5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7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A0AB-7C4E-4709-9F5F-FE77EB80568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7C77-1B37-4377-AEFA-A6FE3AD3C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2">
            <a:extLst>
              <a:ext uri="{FF2B5EF4-FFF2-40B4-BE49-F238E27FC236}">
                <a16:creationId xmlns:a16="http://schemas.microsoft.com/office/drawing/2014/main" id="{B53CE246-9589-475B-9108-F689812A4B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826" y="3884103"/>
            <a:ext cx="5453466" cy="24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2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FDE5A-786A-407F-82AF-8594A6DF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E5CE5-F3CF-4A38-8B5B-3579ED56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O aplicativo tem como objetivo atender as pessoas com dificuldades em praticar exercícios físicos.</a:t>
            </a:r>
          </a:p>
        </p:txBody>
      </p:sp>
    </p:spTree>
    <p:extLst>
      <p:ext uri="{BB962C8B-B14F-4D97-AF65-F5344CB8AC3E}">
        <p14:creationId xmlns:p14="http://schemas.microsoft.com/office/powerpoint/2010/main" val="267738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DB826-133B-40A9-BBAA-CD2D4ED2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788C7-3A5E-40CA-BE70-28B3D51E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1909515"/>
            <a:ext cx="10515600" cy="4351338"/>
          </a:xfrm>
        </p:spPr>
        <p:txBody>
          <a:bodyPr/>
          <a:lstStyle/>
          <a:p>
            <a:r>
              <a:rPr lang="pt-BR" dirty="0"/>
              <a:t> Agendar exercícios</a:t>
            </a:r>
          </a:p>
          <a:p>
            <a:r>
              <a:rPr lang="pt-BR" dirty="0"/>
              <a:t> Traçar metas e desafios</a:t>
            </a:r>
          </a:p>
          <a:p>
            <a:r>
              <a:rPr lang="pt-BR" dirty="0"/>
              <a:t> Registrar em tempo real sua atividade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4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2333-A65E-44A4-9362-798DC7AD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6" y="4177717"/>
            <a:ext cx="4706411" cy="2361809"/>
          </a:xfrm>
        </p:spPr>
        <p:txBody>
          <a:bodyPr>
            <a:normAutofit/>
          </a:bodyPr>
          <a:lstStyle/>
          <a:p>
            <a:r>
              <a:rPr lang="pt-BR" sz="6000" dirty="0"/>
              <a:t>Telas</a:t>
            </a:r>
          </a:p>
        </p:txBody>
      </p:sp>
    </p:spTree>
    <p:extLst>
      <p:ext uri="{BB962C8B-B14F-4D97-AF65-F5344CB8AC3E}">
        <p14:creationId xmlns:p14="http://schemas.microsoft.com/office/powerpoint/2010/main" val="17484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FFDC-F7D7-4455-BDBC-D88FFE78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Perfil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4B3BC8-ED7B-49C7-BC92-A8EF57C01544}"/>
              </a:ext>
            </a:extLst>
          </p:cNvPr>
          <p:cNvSpPr txBox="1"/>
          <p:nvPr/>
        </p:nvSpPr>
        <p:spPr>
          <a:xfrm>
            <a:off x="5455583" y="2079074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poderá agendar seus exercícios.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0F2460-0F46-466E-AC02-1E2CDCF8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63" y="2079074"/>
            <a:ext cx="1638529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54B6B-3D4F-4414-8778-7D84CEAE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no Geral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A0585A-FD82-46EF-BFDA-C4E118C7DECD}"/>
              </a:ext>
            </a:extLst>
          </p:cNvPr>
          <p:cNvSpPr txBox="1"/>
          <p:nvPr/>
        </p:nvSpPr>
        <p:spPr>
          <a:xfrm>
            <a:off x="1079048" y="1531780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EFCCBA-E5B2-4BF9-A246-1BAAE3EC732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3086" r="10001" b="4112"/>
          <a:stretch/>
        </p:blipFill>
        <p:spPr bwMode="auto">
          <a:xfrm>
            <a:off x="1167105" y="2138945"/>
            <a:ext cx="1628775" cy="3438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48FDD3-7118-4A2C-A3D6-145313007BE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8" t="4680" r="4522" b="7142"/>
          <a:stretch/>
        </p:blipFill>
        <p:spPr bwMode="auto">
          <a:xfrm>
            <a:off x="3702890" y="2072269"/>
            <a:ext cx="1590675" cy="3409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62BC43D-6D91-472F-8F89-C0448E0E6BE0}"/>
              </a:ext>
            </a:extLst>
          </p:cNvPr>
          <p:cNvSpPr txBox="1"/>
          <p:nvPr/>
        </p:nvSpPr>
        <p:spPr>
          <a:xfrm>
            <a:off x="3702890" y="1545484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21C820-5A12-4BF7-995B-1BB73475109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2978" r="5914" b="6451"/>
          <a:stretch/>
        </p:blipFill>
        <p:spPr bwMode="auto">
          <a:xfrm>
            <a:off x="5903067" y="2005594"/>
            <a:ext cx="1562100" cy="3476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5290AD-1544-4715-92A6-673E08B40553}"/>
              </a:ext>
            </a:extLst>
          </p:cNvPr>
          <p:cNvSpPr txBox="1"/>
          <p:nvPr/>
        </p:nvSpPr>
        <p:spPr>
          <a:xfrm>
            <a:off x="8718870" y="165414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6EC234E-76EF-4F32-B635-4293B228703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4500" r="7691" b="5500"/>
          <a:stretch/>
        </p:blipFill>
        <p:spPr bwMode="auto">
          <a:xfrm>
            <a:off x="8718870" y="2005594"/>
            <a:ext cx="16383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3121C3-FEBF-4557-AE36-667E506F91C6}"/>
              </a:ext>
            </a:extLst>
          </p:cNvPr>
          <p:cNvSpPr txBox="1"/>
          <p:nvPr/>
        </p:nvSpPr>
        <p:spPr>
          <a:xfrm>
            <a:off x="5903067" y="1611234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Iniciado</a:t>
            </a:r>
          </a:p>
        </p:txBody>
      </p:sp>
    </p:spTree>
    <p:extLst>
      <p:ext uri="{BB962C8B-B14F-4D97-AF65-F5344CB8AC3E}">
        <p14:creationId xmlns:p14="http://schemas.microsoft.com/office/powerpoint/2010/main" val="300631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Introdução</vt:lpstr>
      <vt:lpstr>Funções do aplicativo</vt:lpstr>
      <vt:lpstr>Telas</vt:lpstr>
      <vt:lpstr>Cadastro de Perfil</vt:lpstr>
      <vt:lpstr>Funcionalidades no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Kleber Gelli</dc:creator>
  <cp:lastModifiedBy>Kleber Gelli</cp:lastModifiedBy>
  <cp:revision>6</cp:revision>
  <dcterms:created xsi:type="dcterms:W3CDTF">2022-10-20T18:25:38Z</dcterms:created>
  <dcterms:modified xsi:type="dcterms:W3CDTF">2022-10-20T19:02:39Z</dcterms:modified>
</cp:coreProperties>
</file>