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5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E843-5FDC-4ED4-922A-93ABAB16002B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5471-5AFC-40C3-9A09-884D59690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19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E843-5FDC-4ED4-922A-93ABAB16002B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5471-5AFC-40C3-9A09-884D59690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81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E843-5FDC-4ED4-922A-93ABAB16002B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5471-5AFC-40C3-9A09-884D59690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60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E843-5FDC-4ED4-922A-93ABAB16002B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5471-5AFC-40C3-9A09-884D59690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20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E843-5FDC-4ED4-922A-93ABAB16002B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5471-5AFC-40C3-9A09-884D59690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93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E843-5FDC-4ED4-922A-93ABAB16002B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5471-5AFC-40C3-9A09-884D59690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177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E843-5FDC-4ED4-922A-93ABAB16002B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5471-5AFC-40C3-9A09-884D59690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26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E843-5FDC-4ED4-922A-93ABAB16002B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5471-5AFC-40C3-9A09-884D59690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68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E843-5FDC-4ED4-922A-93ABAB16002B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5471-5AFC-40C3-9A09-884D59690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E843-5FDC-4ED4-922A-93ABAB16002B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5471-5AFC-40C3-9A09-884D59690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19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E843-5FDC-4ED4-922A-93ABAB16002B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5471-5AFC-40C3-9A09-884D59690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83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AE843-5FDC-4ED4-922A-93ABAB16002B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E5471-5AFC-40C3-9A09-884D59690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273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" y="1196599"/>
            <a:ext cx="11444781" cy="4146183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2630384" y="1190661"/>
            <a:ext cx="1" cy="41461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073729" y="1200552"/>
            <a:ext cx="1" cy="41461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40826" y="1194612"/>
            <a:ext cx="1" cy="41461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90105" y="1192630"/>
            <a:ext cx="1" cy="41461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451267" y="1192629"/>
            <a:ext cx="1" cy="41461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892639" y="1198567"/>
            <a:ext cx="1" cy="41461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343908" y="1192629"/>
            <a:ext cx="1" cy="41461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803080" y="1192629"/>
            <a:ext cx="1" cy="41461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270177" y="1190660"/>
            <a:ext cx="1" cy="41461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711548" y="1198567"/>
            <a:ext cx="1" cy="41461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162816" y="1190659"/>
            <a:ext cx="1" cy="41461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620015" y="1190658"/>
            <a:ext cx="1" cy="41461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01830" y="1626992"/>
            <a:ext cx="23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0063" y="2289958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77095" y="2994659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3032" y="3654935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82037" y="4315211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77095" y="4975487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05879" y="997494"/>
            <a:ext cx="613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Phase(3)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55064" y="1632930"/>
            <a:ext cx="23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33297" y="2295896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30329" y="3000597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36266" y="3660873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35271" y="4321149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30329" y="4981425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59113" y="1003432"/>
            <a:ext cx="613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Phase(6)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21184" y="1633543"/>
            <a:ext cx="23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99417" y="2296509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96449" y="3001210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02386" y="3661486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1391" y="4321762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96449" y="4982038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25233" y="1004045"/>
            <a:ext cx="613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Phase(4)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659509" y="1633543"/>
            <a:ext cx="23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637742" y="2296509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634774" y="3001210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640711" y="3661486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639716" y="4321762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634774" y="4982038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463558" y="1004045"/>
            <a:ext cx="613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Phase(5)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112743" y="1639481"/>
            <a:ext cx="23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090976" y="2302447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088008" y="3007148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093945" y="3667424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92950" y="4327700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088008" y="4987976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916792" y="1009983"/>
            <a:ext cx="613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Phase(2)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546207" y="1640094"/>
            <a:ext cx="23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557096" y="2303060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54128" y="3007761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560065" y="3668037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559070" y="4328313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554128" y="4988589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382912" y="1010596"/>
            <a:ext cx="613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Phase(1)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046521" y="1640094"/>
            <a:ext cx="23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5024754" y="2303060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021786" y="3007761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027723" y="3668037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026728" y="4328313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021786" y="4988589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850570" y="1010596"/>
            <a:ext cx="613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Phase(3)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5499755" y="1646032"/>
            <a:ext cx="23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477988" y="2308998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5475020" y="3013699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5480957" y="3673975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5479962" y="4334251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5475020" y="4994527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303804" y="1016534"/>
            <a:ext cx="613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Phase(6)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965875" y="1646645"/>
            <a:ext cx="23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944108" y="2309611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5941140" y="3014312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947077" y="3674588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5946082" y="4334864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5941140" y="4995140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769924" y="1017147"/>
            <a:ext cx="613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Phase(4)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6402427" y="1652583"/>
            <a:ext cx="23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6380660" y="2315549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6377692" y="3020250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6383629" y="3680526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382634" y="4340802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6377692" y="5001078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6206476" y="1023085"/>
            <a:ext cx="613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Phase(5)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855661" y="1658521"/>
            <a:ext cx="23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6833894" y="2321487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830926" y="3026188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6836863" y="3686464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6835868" y="4346740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6830926" y="5007016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6659710" y="1029023"/>
            <a:ext cx="613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Phase(2)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7305453" y="1659134"/>
            <a:ext cx="23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7300014" y="2322100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7297046" y="3026801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7302983" y="3687077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7301988" y="4347353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7297046" y="5007629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7125830" y="1029636"/>
            <a:ext cx="613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Phase(1)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217" name="직선 연결선 216"/>
          <p:cNvCxnSpPr/>
          <p:nvPr/>
        </p:nvCxnSpPr>
        <p:spPr>
          <a:xfrm>
            <a:off x="8081801" y="1197698"/>
            <a:ext cx="1" cy="41461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7753247" y="1650357"/>
            <a:ext cx="23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7731480" y="2313323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7728512" y="3018024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7734449" y="3678300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7733454" y="4338576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7728512" y="4998852"/>
            <a:ext cx="23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7557296" y="1020859"/>
            <a:ext cx="613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Phase(3)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390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104</Words>
  <Application>Microsoft Office PowerPoint</Application>
  <PresentationFormat>와이드스크린</PresentationFormat>
  <Paragraphs>91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2023-07-24T10:39:26Z</dcterms:created>
  <dcterms:modified xsi:type="dcterms:W3CDTF">2023-07-24T10:46:11Z</dcterms:modified>
</cp:coreProperties>
</file>