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68" r:id="rId4"/>
    <p:sldId id="273" r:id="rId5"/>
    <p:sldId id="274" r:id="rId6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howGuides="1">
      <p:cViewPr varScale="1">
        <p:scale>
          <a:sx n="143" d="100"/>
          <a:sy n="143" d="100"/>
        </p:scale>
        <p:origin x="120" y="5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905B5C-EA03-4690-83CD-FEFD814D65B4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2023년 4월 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850ADA-4A79-44EA-AE52-C6C418D547D1}" type="datetime4">
              <a:rPr lang="ko-KR" altLang="en-US" smtClean="0"/>
              <a:pPr/>
              <a:t>2023년 4월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41221E5-7225-48EB-A4EE-420E7BFCF70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94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5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26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53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5DF25-BE88-4327-9778-737BABF43563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43108-623B-43F4-8FC9-5F90213677BF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파이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32089CF-49FB-45E1-B4F4-3300B5FEF488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E85489-0473-4CEC-96B1-656A49F02CDC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파이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53B5DC-0B41-4B0D-A171-9E35C96AC0B7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98985B-846B-4C40-9F35-583F0E615C94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74411-231B-434B-A8A1-2B6BFD27CEA9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BCFAE1-F7DB-4234-B479-E9B04DC7D437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C7B32D-335A-4CCE-95F7-27C75A015B7F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7E0E93-844A-4B00-9DF0-05111E5494C4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D4E086-F3BA-4A95-AFB5-D273C3A9E29B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파이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75212" y="6356351"/>
            <a:ext cx="1523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F4272C0-03A7-4D51-97AA-68962CC661E0}" type="datetime4">
              <a:rPr lang="ko-KR" altLang="en-US" noProof="0" smtClean="0"/>
              <a:t>2023년 4월 4일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C1BBB0-96F0-4077-A278-0F3FB5C104D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46888" indent="-246888" algn="l" defTabSz="914400" rtl="0" eaLnBrk="1" latinLnBrk="1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26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784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44168" indent="-246888" algn="l" defTabSz="914400" rtl="0" eaLnBrk="1" latinLnBrk="1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0992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7568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1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I2C </a:t>
            </a:r>
            <a:r>
              <a:rPr lang="ko-KR" altLang="en-US" dirty="0" smtClean="0"/>
              <a:t>통신 </a:t>
            </a:r>
            <a:r>
              <a:rPr lang="en-US" altLang="ko-KR" dirty="0" smtClean="0"/>
              <a:t>Signal </a:t>
            </a:r>
            <a:r>
              <a:rPr lang="ko-KR" altLang="en-US" dirty="0" smtClean="0"/>
              <a:t>분석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구자민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 분석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1 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 smtClean="0"/>
              <a:t>4 </a:t>
            </a:r>
            <a:r>
              <a:rPr lang="ko-KR" altLang="en-US" dirty="0" smtClean="0"/>
              <a:t>바이트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909362"/>
            <a:ext cx="9782175" cy="2198875"/>
          </a:xfrm>
        </p:spPr>
      </p:pic>
      <p:sp>
        <p:nvSpPr>
          <p:cNvPr id="6" name="TextBox 5"/>
          <p:cNvSpPr txBox="1"/>
          <p:nvPr/>
        </p:nvSpPr>
        <p:spPr>
          <a:xfrm>
            <a:off x="4008047" y="2987888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0   0  0   0  1  0   0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9460" y="4162487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Master -&gt; Slave   (Write)</a:t>
            </a:r>
            <a:endParaRPr lang="ko-KR" alt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273553" y="4634289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Write bit(Master)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7649" y="4634289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ACK bit(Slave)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cxnSp>
        <p:nvCxnSpPr>
          <p:cNvPr id="14" name="직선 화살표 연결선 13"/>
          <p:cNvCxnSpPr>
            <a:endCxn id="11" idx="0"/>
          </p:cNvCxnSpPr>
          <p:nvPr/>
        </p:nvCxnSpPr>
        <p:spPr>
          <a:xfrm flipH="1">
            <a:off x="4816342" y="3008799"/>
            <a:ext cx="171548" cy="162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2" idx="0"/>
          </p:cNvCxnSpPr>
          <p:nvPr/>
        </p:nvCxnSpPr>
        <p:spPr>
          <a:xfrm>
            <a:off x="5122143" y="3020557"/>
            <a:ext cx="808295" cy="16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7054" y="2932945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  0  0   1  1  0  1  1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2313" y="1564356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Slave </a:t>
            </a:r>
            <a:r>
              <a:rPr lang="ko-KR" altLang="en-US" sz="800" dirty="0" smtClean="0">
                <a:solidFill>
                  <a:schemeClr val="tx2"/>
                </a:solidFill>
              </a:rPr>
              <a:t>주소 </a:t>
            </a:r>
            <a:r>
              <a:rPr lang="en-US" altLang="ko-KR" sz="800" dirty="0" smtClean="0">
                <a:solidFill>
                  <a:schemeClr val="tx2"/>
                </a:solidFill>
              </a:rPr>
              <a:t>: 4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76233" y="1307382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0   0 1(4) 0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>
            <a:endCxn id="12" idx="0"/>
          </p:cNvCxnSpPr>
          <p:nvPr/>
        </p:nvCxnSpPr>
        <p:spPr>
          <a:xfrm flipH="1">
            <a:off x="5930438" y="2804884"/>
            <a:ext cx="348390" cy="18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66256" y="1294633"/>
            <a:ext cx="2008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1(128)   0  0   1(16)  1(8)  0  1(2)  1(1)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54981" y="1565857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Write Data : 155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11"/>
          <a:stretch/>
        </p:blipFill>
        <p:spPr>
          <a:xfrm>
            <a:off x="32076" y="1437255"/>
            <a:ext cx="1189174" cy="50417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473020" y="3008799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0   0  0  0  1   0  0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/>
          <p:cNvCxnSpPr>
            <a:endCxn id="45" idx="0"/>
          </p:cNvCxnSpPr>
          <p:nvPr/>
        </p:nvCxnSpPr>
        <p:spPr>
          <a:xfrm flipH="1">
            <a:off x="9301773" y="2999619"/>
            <a:ext cx="163394" cy="170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46" idx="0"/>
          </p:cNvCxnSpPr>
          <p:nvPr/>
        </p:nvCxnSpPr>
        <p:spPr>
          <a:xfrm>
            <a:off x="9587644" y="3020557"/>
            <a:ext cx="694181" cy="16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58984" y="4706098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Read bit(Master)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39036" y="4702487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ACK bit(Slave)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52027" y="3008799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  0  0  1  1  0  1  1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8" name="직선 화살표 연결선 47"/>
          <p:cNvCxnSpPr>
            <a:endCxn id="63" idx="0"/>
          </p:cNvCxnSpPr>
          <p:nvPr/>
        </p:nvCxnSpPr>
        <p:spPr>
          <a:xfrm>
            <a:off x="10762499" y="2987888"/>
            <a:ext cx="388587" cy="17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81518" y="1309466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0  0  1(4)  0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5071" y="1609654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Slave </a:t>
            </a:r>
            <a:r>
              <a:rPr lang="ko-KR" altLang="en-US" sz="800" dirty="0" smtClean="0">
                <a:solidFill>
                  <a:schemeClr val="tx2"/>
                </a:solidFill>
              </a:rPr>
              <a:t>주소 </a:t>
            </a:r>
            <a:r>
              <a:rPr lang="en-US" altLang="ko-KR" sz="800" dirty="0" smtClean="0">
                <a:solidFill>
                  <a:schemeClr val="tx2"/>
                </a:solidFill>
              </a:rPr>
              <a:t>: 4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52027" y="1303496"/>
            <a:ext cx="2008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1(128)   0  0   1(16)  1(8)  0  1(2)  1(1)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85302" y="1606871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Read Data : 155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67939" y="413721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Master &lt;- Slave   (Read)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10608297" y="4702487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N</a:t>
            </a:r>
            <a:r>
              <a:rPr lang="en-US" altLang="ko-KR" sz="800" dirty="0" smtClean="0">
                <a:solidFill>
                  <a:schemeClr val="tx2"/>
                </a:solidFill>
              </a:rPr>
              <a:t>ACK bit(Master)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54"/>
          <a:stretch/>
        </p:blipFill>
        <p:spPr>
          <a:xfrm>
            <a:off x="36733" y="1822314"/>
            <a:ext cx="1279115" cy="49488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53" y="4049482"/>
            <a:ext cx="7056784" cy="19718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1196752"/>
            <a:ext cx="7511488" cy="1660434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62903"/>
            <a:ext cx="4350102" cy="1981958"/>
          </a:xfrm>
        </p:spPr>
      </p:pic>
      <p:sp>
        <p:nvSpPr>
          <p:cNvPr id="37" name="TextBox 36"/>
          <p:cNvSpPr txBox="1"/>
          <p:nvPr/>
        </p:nvSpPr>
        <p:spPr>
          <a:xfrm>
            <a:off x="3574132" y="2026969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0    0    0      0   1      0    0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7030" y="3245669"/>
            <a:ext cx="995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ACK bit(Slave)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1781" y="3345612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Write bit(Master)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73932" y="2922856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Master -&gt; Slave   (Write)</a:t>
            </a:r>
            <a:endParaRPr lang="ko-KR" altLang="en-US" sz="900" dirty="0"/>
          </a:p>
        </p:txBody>
      </p:sp>
      <p:cxnSp>
        <p:nvCxnSpPr>
          <p:cNvPr id="15" name="직선 화살표 연결선 14"/>
          <p:cNvCxnSpPr>
            <a:endCxn id="49" idx="0"/>
          </p:cNvCxnSpPr>
          <p:nvPr/>
        </p:nvCxnSpPr>
        <p:spPr>
          <a:xfrm flipH="1">
            <a:off x="4894570" y="2003462"/>
            <a:ext cx="71101" cy="134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40" idx="0"/>
          </p:cNvCxnSpPr>
          <p:nvPr/>
        </p:nvCxnSpPr>
        <p:spPr>
          <a:xfrm>
            <a:off x="5197040" y="2026969"/>
            <a:ext cx="777807" cy="121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3820" y="1931721"/>
            <a:ext cx="1840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1    0     0   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 1    1    0   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 1     1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33820" y="474941"/>
            <a:ext cx="169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1(128)  0 0 1(16) 1(8) 0 1(2) 1(1)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66466" y="835846"/>
            <a:ext cx="1284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Write Data : 155, 170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23167" y="1963959"/>
            <a:ext cx="1840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1    0     1  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  1    0   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 1     0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8548" y="480482"/>
            <a:ext cx="1840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1(128) 0 1(32) 0 1(8) 0 1(2)  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50797" y="3370843"/>
            <a:ext cx="169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1(128)  0 0 1(16) 1(8) 0 1(2) 1(1)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83443" y="3731748"/>
            <a:ext cx="1284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Read Data : 155, 170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35525" y="3376384"/>
            <a:ext cx="1840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1(128) 0 1(32) 0 1(8) 0 1(2)  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73932" y="605828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Master &lt;- Slave   (Read)</a:t>
            </a:r>
            <a:endParaRPr lang="ko-KR" altLang="en-US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3817742" y="494616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0     0    0      0    1      0    0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88115" y="6371286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Read bit(Master)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cxnSp>
        <p:nvCxnSpPr>
          <p:cNvPr id="22" name="직선 화살표 연결선 21"/>
          <p:cNvCxnSpPr>
            <a:endCxn id="40" idx="0"/>
          </p:cNvCxnSpPr>
          <p:nvPr/>
        </p:nvCxnSpPr>
        <p:spPr>
          <a:xfrm flipH="1">
            <a:off x="5974847" y="2003462"/>
            <a:ext cx="983661" cy="124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40" idx="0"/>
          </p:cNvCxnSpPr>
          <p:nvPr/>
        </p:nvCxnSpPr>
        <p:spPr>
          <a:xfrm flipH="1">
            <a:off x="5974847" y="2026969"/>
            <a:ext cx="2743349" cy="121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302324" y="4451386"/>
            <a:ext cx="0" cy="17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40" idx="2"/>
          </p:cNvCxnSpPr>
          <p:nvPr/>
        </p:nvCxnSpPr>
        <p:spPr>
          <a:xfrm flipV="1">
            <a:off x="5477030" y="3461113"/>
            <a:ext cx="497817" cy="90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126860" y="6294336"/>
            <a:ext cx="995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NACK bit(Slave)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30441" y="4924579"/>
            <a:ext cx="1840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1    0     0   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  1     1      0       1     1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/>
          <p:cNvCxnSpPr>
            <a:endCxn id="40" idx="2"/>
          </p:cNvCxnSpPr>
          <p:nvPr/>
        </p:nvCxnSpPr>
        <p:spPr>
          <a:xfrm flipH="1" flipV="1">
            <a:off x="5974847" y="3461113"/>
            <a:ext cx="2496306" cy="101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84833" y="4924579"/>
            <a:ext cx="1840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 smtClean="0">
                <a:solidFill>
                  <a:srgbClr val="FF0000"/>
                </a:solidFill>
              </a:rPr>
              <a:t>1      0     1   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   1      0      1      0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74" name="직선 화살표 연결선 73"/>
          <p:cNvCxnSpPr>
            <a:endCxn id="67" idx="0"/>
          </p:cNvCxnSpPr>
          <p:nvPr/>
        </p:nvCxnSpPr>
        <p:spPr>
          <a:xfrm>
            <a:off x="10558908" y="4480130"/>
            <a:ext cx="65769" cy="181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6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4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00"/>
          <a:stretch/>
        </p:blipFill>
        <p:spPr>
          <a:xfrm>
            <a:off x="14048" y="1772816"/>
            <a:ext cx="1419525" cy="49199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86"/>
          <a:stretch/>
        </p:blipFill>
        <p:spPr>
          <a:xfrm>
            <a:off x="1758017" y="1124744"/>
            <a:ext cx="9029177" cy="1872208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701924" y="4365104"/>
            <a:ext cx="9085270" cy="1850160"/>
            <a:chOff x="1341884" y="4222934"/>
            <a:chExt cx="8034013" cy="170614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892" y="4222934"/>
              <a:ext cx="7962005" cy="170614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10"/>
            <a:stretch/>
          </p:blipFill>
          <p:spPr>
            <a:xfrm>
              <a:off x="1341884" y="4280032"/>
              <a:ext cx="1377353" cy="1591947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1758017" y="3013025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Master -&gt; Slave   (Write)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1736951" y="6272362"/>
            <a:ext cx="1440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Master &lt;- Slave   (Read)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8148" y="20249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0   0   0   0  1   0    0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73510" y="3912824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Slave </a:t>
            </a:r>
            <a:r>
              <a:rPr lang="ko-KR" altLang="en-US" sz="800" dirty="0" smtClean="0">
                <a:solidFill>
                  <a:schemeClr val="tx2"/>
                </a:solidFill>
              </a:rPr>
              <a:t>주소 </a:t>
            </a:r>
            <a:r>
              <a:rPr lang="en-US" altLang="ko-KR" sz="800" dirty="0" smtClean="0">
                <a:solidFill>
                  <a:schemeClr val="tx2"/>
                </a:solidFill>
              </a:rPr>
              <a:t>: 4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47430" y="3655850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0   0 1(4) 0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94023" y="898604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Slave </a:t>
            </a:r>
            <a:r>
              <a:rPr lang="ko-KR" altLang="en-US" sz="800" dirty="0" smtClean="0">
                <a:solidFill>
                  <a:schemeClr val="tx2"/>
                </a:solidFill>
              </a:rPr>
              <a:t>주소 </a:t>
            </a:r>
            <a:r>
              <a:rPr lang="en-US" altLang="ko-KR" sz="800" dirty="0" smtClean="0">
                <a:solidFill>
                  <a:schemeClr val="tx2"/>
                </a:solidFill>
              </a:rPr>
              <a:t>: 4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67943" y="641630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0   0 1(4) 0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66154" y="2024950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0   0   0   1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 0   1  1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56773" y="605644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0 0 1(16) 0 0 1(2) 1(1)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8468" y="864083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Write Data : 19, 98, 4 ,11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19046" y="1985330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 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 0   0   1  0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1054" y="641630"/>
            <a:ext cx="1421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1(64) 1(32) 0 0 0 1(2) 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84045" y="1999887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0   0   0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0  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0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32999" y="649667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0 0 0 0 1(4) 0 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77280" y="1991850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0   0   0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1   0   1 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959304" y="657704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0 0 0 1(8) 0 1(2) 1(1)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58705" y="525439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0   0   0  0  1  0   0   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27326" y="5252599"/>
            <a:ext cx="1514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0    0    0    1  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 0     1    1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20508" y="5252599"/>
            <a:ext cx="1477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 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    1    0    0    0    1    0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94762" y="5252599"/>
            <a:ext cx="1603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0    0     0  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 0    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  0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568568" y="5270827"/>
            <a:ext cx="1635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0   0     0    </a:t>
            </a:r>
            <a:r>
              <a:rPr lang="en-US" altLang="ko-KR" sz="800" dirty="0">
                <a:solidFill>
                  <a:srgbClr val="FF0000"/>
                </a:solidFill>
              </a:rPr>
              <a:t>0</a:t>
            </a:r>
            <a:r>
              <a:rPr lang="en-US" altLang="ko-KR" sz="800" dirty="0" smtClean="0">
                <a:solidFill>
                  <a:srgbClr val="FF0000"/>
                </a:solidFill>
              </a:rPr>
              <a:t>     1    0    1     </a:t>
            </a:r>
            <a:r>
              <a:rPr lang="en-US" altLang="ko-KR" sz="800" dirty="0">
                <a:solidFill>
                  <a:srgbClr val="FF0000"/>
                </a:solidFill>
              </a:rPr>
              <a:t>1</a:t>
            </a:r>
            <a:r>
              <a:rPr lang="en-US" altLang="ko-KR" sz="800" dirty="0" smtClean="0">
                <a:solidFill>
                  <a:srgbClr val="FF0000"/>
                </a:solidFill>
              </a:rPr>
              <a:t>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81275" y="6284948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0 0 0 1(16) 0 0 1(2) 1(1)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17922" y="6542711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Write Data : 19, 98, 4 ,11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17922" y="6265708"/>
            <a:ext cx="1421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1(64) 1(32) 0 0 0 1(2) 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00463" y="6266867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0 0 0 0 1(4) 0 0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928326" y="6291286"/>
            <a:ext cx="1244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 0 0 0 0 1(8) 0 1(2) 1(1)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10836" y="6581129"/>
            <a:ext cx="995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NACK bit(Slave)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cxnSp>
        <p:nvCxnSpPr>
          <p:cNvPr id="14" name="직선 화살표 연결선 13"/>
          <p:cNvCxnSpPr>
            <a:endCxn id="85" idx="0"/>
          </p:cNvCxnSpPr>
          <p:nvPr/>
        </p:nvCxnSpPr>
        <p:spPr>
          <a:xfrm>
            <a:off x="10126860" y="4869160"/>
            <a:ext cx="281793" cy="171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00651" y="3589037"/>
            <a:ext cx="995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ACK bit(Slave)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45938" y="3198363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Write bit(Master)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694325" y="6622210"/>
            <a:ext cx="1085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Read bit(Master)</a:t>
            </a:r>
            <a:endParaRPr lang="ko-KR" altLang="en-US" sz="800" dirty="0">
              <a:solidFill>
                <a:schemeClr val="tx2"/>
              </a:solidFill>
            </a:endParaRPr>
          </a:p>
        </p:txBody>
      </p:sp>
      <p:cxnSp>
        <p:nvCxnSpPr>
          <p:cNvPr id="18" name="직선 화살표 연결선 17"/>
          <p:cNvCxnSpPr>
            <a:endCxn id="88" idx="0"/>
          </p:cNvCxnSpPr>
          <p:nvPr/>
        </p:nvCxnSpPr>
        <p:spPr>
          <a:xfrm>
            <a:off x="3033007" y="4822591"/>
            <a:ext cx="204107" cy="179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7" idx="0"/>
          </p:cNvCxnSpPr>
          <p:nvPr/>
        </p:nvCxnSpPr>
        <p:spPr>
          <a:xfrm flipH="1">
            <a:off x="4788727" y="1891778"/>
            <a:ext cx="29070" cy="130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6" idx="0"/>
          </p:cNvCxnSpPr>
          <p:nvPr/>
        </p:nvCxnSpPr>
        <p:spPr>
          <a:xfrm>
            <a:off x="4953680" y="1911447"/>
            <a:ext cx="1644788" cy="167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6" idx="0"/>
          </p:cNvCxnSpPr>
          <p:nvPr/>
        </p:nvCxnSpPr>
        <p:spPr>
          <a:xfrm>
            <a:off x="6243886" y="1967022"/>
            <a:ext cx="354582" cy="162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86" idx="0"/>
          </p:cNvCxnSpPr>
          <p:nvPr/>
        </p:nvCxnSpPr>
        <p:spPr>
          <a:xfrm flipH="1">
            <a:off x="6598468" y="1985330"/>
            <a:ext cx="973470" cy="160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86" idx="0"/>
          </p:cNvCxnSpPr>
          <p:nvPr/>
        </p:nvCxnSpPr>
        <p:spPr>
          <a:xfrm flipH="1">
            <a:off x="6598468" y="1991850"/>
            <a:ext cx="2329858" cy="159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86" idx="0"/>
          </p:cNvCxnSpPr>
          <p:nvPr/>
        </p:nvCxnSpPr>
        <p:spPr>
          <a:xfrm flipH="1">
            <a:off x="6598468" y="2024950"/>
            <a:ext cx="3623093" cy="156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86" idx="2"/>
          </p:cNvCxnSpPr>
          <p:nvPr/>
        </p:nvCxnSpPr>
        <p:spPr>
          <a:xfrm flipV="1">
            <a:off x="4953680" y="3804481"/>
            <a:ext cx="1644788" cy="135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86" idx="2"/>
          </p:cNvCxnSpPr>
          <p:nvPr/>
        </p:nvCxnSpPr>
        <p:spPr>
          <a:xfrm flipH="1" flipV="1">
            <a:off x="6598468" y="3804481"/>
            <a:ext cx="89011" cy="136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86" idx="2"/>
          </p:cNvCxnSpPr>
          <p:nvPr/>
        </p:nvCxnSpPr>
        <p:spPr>
          <a:xfrm flipH="1" flipV="1">
            <a:off x="6598468" y="3804481"/>
            <a:ext cx="1790193" cy="137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2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수학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5_TF02787947.potx" id="{B8699BEA-88FE-46AE-9C91-758F893D9D72}" vid="{49C0D881-87C2-41B2-AF8A-6EC5F711E747}"/>
    </a:ext>
  </a:extLst>
</a:theme>
</file>

<file path=ppt/theme/theme2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파이가 있는 수학 교육 프레젠테이션(와이드스크린)</Template>
  <TotalTime>47</TotalTime>
  <Words>519</Words>
  <Application>Microsoft Office PowerPoint</Application>
  <PresentationFormat>사용자 지정</PresentationFormat>
  <Paragraphs>81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Euphemia</vt:lpstr>
      <vt:lpstr>맑은 고딕</vt:lpstr>
      <vt:lpstr>Arial</vt:lpstr>
      <vt:lpstr>수학 16x9</vt:lpstr>
      <vt:lpstr>I2C 통신 Signal 분석</vt:lpstr>
      <vt:lpstr>바이트 분석</vt:lpstr>
      <vt:lpstr>1바이트 </vt:lpstr>
      <vt:lpstr>2바이트 </vt:lpstr>
      <vt:lpstr>4바이트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I2C 통신 Signal 분석</dc:title>
  <dc:creator>user</dc:creator>
  <cp:lastModifiedBy>user</cp:lastModifiedBy>
  <cp:revision>10</cp:revision>
  <dcterms:created xsi:type="dcterms:W3CDTF">2023-04-04T11:24:56Z</dcterms:created>
  <dcterms:modified xsi:type="dcterms:W3CDTF">2023-04-04T12:12:24Z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