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sldIdLst>
    <p:sldId id="256" r:id="rId5"/>
    <p:sldId id="257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93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3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0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11/30/2022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7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0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16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6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8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7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3600" b="1" kern="1200" spc="7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2000" b="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600" i="1" kern="1200" spc="1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077E5F-D7E4-E532-93C7-3BE93E02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63" y="1900060"/>
            <a:ext cx="5274860" cy="952611"/>
          </a:xfrm>
        </p:spPr>
        <p:txBody>
          <a:bodyPr anchor="b">
            <a:normAutofit/>
          </a:bodyPr>
          <a:lstStyle/>
          <a:p>
            <a:r>
              <a:rPr lang="en-US" altLang="ko-KR" sz="3600" dirty="0"/>
              <a:t>Chattering </a:t>
            </a:r>
            <a:r>
              <a:rPr lang="ko-KR" altLang="en-US" sz="3600" dirty="0"/>
              <a:t>방지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30D24-39A1-FF70-792A-DD260CF84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5538" y="3176543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기 구자민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겹겹이 쌓인 잎의 뼈대">
            <a:extLst>
              <a:ext uri="{FF2B5EF4-FFF2-40B4-BE49-F238E27FC236}">
                <a16:creationId xmlns:a16="http://schemas.microsoft.com/office/drawing/2014/main" id="{AE1A14E9-D7F7-E370-9D76-B645CA88A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55" r="17305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3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8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27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Freeform: Shape 29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31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AF0ECD-51A2-A3AB-59B7-FE0055A5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662" y="2040688"/>
            <a:ext cx="3459760" cy="25032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300" spc="150" dirty="0"/>
              <a:t>Chattering</a:t>
            </a:r>
            <a:r>
              <a:rPr lang="ko-KR" altLang="en-US" sz="3300" spc="150" dirty="0"/>
              <a:t>이란</a:t>
            </a:r>
            <a:br>
              <a:rPr lang="en-US" altLang="ko-KR" sz="3300" spc="150" dirty="0"/>
            </a:br>
            <a:br>
              <a:rPr lang="en-US" altLang="ko-KR" sz="3300" spc="150" dirty="0"/>
            </a:br>
            <a:r>
              <a:rPr lang="ko-KR" altLang="en-US" sz="1600" spc="150" dirty="0"/>
              <a:t>스위치의 상태가 변하는 순간 </a:t>
            </a:r>
            <a:r>
              <a:rPr lang="en-US" altLang="ko-KR" sz="1600" spc="150" dirty="0"/>
              <a:t>10ms </a:t>
            </a:r>
            <a:r>
              <a:rPr lang="ko-KR" altLang="en-US" sz="1600" spc="150" dirty="0"/>
              <a:t>이내에 열림과 닫힘이 수 회 반복되는 현상</a:t>
            </a:r>
            <a:endParaRPr lang="en-US" altLang="ko-KR" sz="3300" spc="15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DBA33E-47D1-38FA-D6AE-91D65F60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1668459"/>
            <a:ext cx="4943233" cy="35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3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EE8F4ABF-6B3F-58D6-D3FA-9196373B4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11" y="372885"/>
            <a:ext cx="3470154" cy="35222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A3E107-E24B-00C5-3544-4B1B69A2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795" y="92286"/>
            <a:ext cx="5465057" cy="3706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FB626-F3F8-D362-AFAF-62FFA8E1DB09}"/>
              </a:ext>
            </a:extLst>
          </p:cNvPr>
          <p:cNvSpPr txBox="1"/>
          <p:nvPr/>
        </p:nvSpPr>
        <p:spPr>
          <a:xfrm>
            <a:off x="4573316" y="3975487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A17B079-7675-8E5F-A28E-4F02869DB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95" y="4587440"/>
            <a:ext cx="6896100" cy="1381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394027-2EAC-F0CA-2BA9-D0FD69F9C8E8}"/>
              </a:ext>
            </a:extLst>
          </p:cNvPr>
          <p:cNvSpPr txBox="1"/>
          <p:nvPr/>
        </p:nvSpPr>
        <p:spPr>
          <a:xfrm>
            <a:off x="4573315" y="6046448"/>
            <a:ext cx="346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7364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251A2F"/>
      </a:dk2>
      <a:lt2>
        <a:srgbClr val="F3F2F0"/>
      </a:lt2>
      <a:accent1>
        <a:srgbClr val="4D70C3"/>
      </a:accent1>
      <a:accent2>
        <a:srgbClr val="4C3EB3"/>
      </a:accent2>
      <a:accent3>
        <a:srgbClr val="8C4DC3"/>
      </a:accent3>
      <a:accent4>
        <a:srgbClr val="AC3BB1"/>
      </a:accent4>
      <a:accent5>
        <a:srgbClr val="C34D97"/>
      </a:accent5>
      <a:accent6>
        <a:srgbClr val="B13B54"/>
      </a:accent6>
      <a:hlink>
        <a:srgbClr val="A68537"/>
      </a:hlink>
      <a:folHlink>
        <a:srgbClr val="7F7F7F"/>
      </a:folHlink>
    </a:clrScheme>
    <a:fontScheme name="Custom 7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3C81C7E475E7149961FF995FAC8ADAD" ma:contentTypeVersion="5" ma:contentTypeDescription="새 문서를 만듭니다." ma:contentTypeScope="" ma:versionID="2a85c3c7b7d4b153be8e024dae81115b">
  <xsd:schema xmlns:xsd="http://www.w3.org/2001/XMLSchema" xmlns:xs="http://www.w3.org/2001/XMLSchema" xmlns:p="http://schemas.microsoft.com/office/2006/metadata/properties" xmlns:ns3="8c3d9149-5955-4b73-9468-b75a33bf7a64" xmlns:ns4="3e0d8165-ecac-403c-9298-411142888626" targetNamespace="http://schemas.microsoft.com/office/2006/metadata/properties" ma:root="true" ma:fieldsID="54cde17a27a67aec52ca0f4c53127a66" ns3:_="" ns4:_="">
    <xsd:import namespace="8c3d9149-5955-4b73-9468-b75a33bf7a64"/>
    <xsd:import namespace="3e0d8165-ecac-403c-9298-4111428886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d9149-5955-4b73-9468-b75a33bf7a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d8165-ecac-403c-9298-411142888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0EB9A-BAC1-4F04-AD45-88972CD1F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3d9149-5955-4b73-9468-b75a33bf7a64"/>
    <ds:schemaRef ds:uri="3e0d8165-ecac-403c-9298-4111428886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E465B8-F88C-4488-9D2E-207756D12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F9E50-620E-44FF-B4D1-AE3671D6F60B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3e0d8165-ecac-403c-9298-411142888626"/>
    <ds:schemaRef ds:uri="http://purl.org/dc/terms/"/>
    <ds:schemaRef ds:uri="http://www.w3.org/XML/1998/namespace"/>
    <ds:schemaRef ds:uri="http://schemas.openxmlformats.org/package/2006/metadata/core-properties"/>
    <ds:schemaRef ds:uri="8c3d9149-5955-4b73-9468-b75a33bf7a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 Semilight</vt:lpstr>
      <vt:lpstr>Meiryo</vt:lpstr>
      <vt:lpstr>Malgun Gothic</vt:lpstr>
      <vt:lpstr>Corbel</vt:lpstr>
      <vt:lpstr>SketchLinesVTI</vt:lpstr>
      <vt:lpstr>Chattering 방지 설계</vt:lpstr>
      <vt:lpstr>Chattering이란  스위치의 상태가 변하는 순간 10ms 이내에 열림과 닫힘이 수 회 반복되는 현상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Chattering 방지 설계</dc:title>
  <dc:creator>구자민</dc:creator>
  <cp:lastModifiedBy>구자민</cp:lastModifiedBy>
  <cp:revision>1</cp:revision>
  <dcterms:created xsi:type="dcterms:W3CDTF">2022-11-30T07:52:57Z</dcterms:created>
  <dcterms:modified xsi:type="dcterms:W3CDTF">2022-11-30T08:06:31Z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0x01010013C81C7E475E7149961FF995FAC8ADAD</vt:lpwstr>
  </property>
</Properties>
</file>