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15E544-5CA0-4492-8A0B-22A123E148E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7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95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9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7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1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4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8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2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91489-C6DA-4CDC-945F-3A7961CBF76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CB33-2993-4508-8E28-3B68B1F9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Inrush current interrupt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인터럽트 시간 맞추는 과정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1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2" y="234802"/>
            <a:ext cx="9578344" cy="12553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2" y="2104138"/>
            <a:ext cx="9578344" cy="12553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2336" y="4185418"/>
            <a:ext cx="487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변화를 보고싶어서 첨부터 다시 - cpu0에서 TOM1, 2 둘 다 실행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맨 처음</a:t>
            </a:r>
            <a:r>
              <a:rPr lang="en-US" altLang="ko-KR" dirty="0"/>
              <a:t> </a:t>
            </a:r>
            <a:r>
              <a:rPr lang="en-US" altLang="ko-KR" dirty="0" smtClean="0"/>
              <a:t>ERU interrupt </a:t>
            </a:r>
            <a:r>
              <a:rPr lang="ko-KR" altLang="en-US" dirty="0" smtClean="0"/>
              <a:t>넣기 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88" y="3535205"/>
            <a:ext cx="4452366" cy="3147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41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0582656" cy="1387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3787"/>
            <a:ext cx="10582656" cy="13762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" y="3586162"/>
            <a:ext cx="2724150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229522" y="5158478"/>
            <a:ext cx="766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ERU에서</a:t>
            </a:r>
            <a:r>
              <a:rPr lang="ko-KR" altLang="en-US" dirty="0" smtClean="0"/>
              <a:t> 둘 다 바로 실행시킬 때 </a:t>
            </a:r>
            <a:r>
              <a:rPr lang="en-US" altLang="ko-KR" dirty="0" smtClean="0"/>
              <a:t>(ERU interrupt</a:t>
            </a:r>
            <a:r>
              <a:rPr lang="ko-KR" altLang="en-US" dirty="0" smtClean="0"/>
              <a:t>에서 플래그 주고만 실행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8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13"/>
            <a:ext cx="9380411" cy="1232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7444"/>
            <a:ext cx="9447986" cy="1242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36" y="3536977"/>
            <a:ext cx="3375660" cy="275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49542"/>
          <a:stretch/>
        </p:blipFill>
        <p:spPr>
          <a:xfrm>
            <a:off x="3929063" y="3657600"/>
            <a:ext cx="3553315" cy="26355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7266432" y="4114853"/>
            <a:ext cx="4925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여기서 원래는 </a:t>
            </a:r>
            <a:r>
              <a:rPr lang="ko-KR" altLang="en-US" sz="1400" dirty="0" err="1" smtClean="0"/>
              <a:t>GTM_TOM에서</a:t>
            </a:r>
            <a:r>
              <a:rPr lang="ko-KR" altLang="en-US" sz="1400" dirty="0" smtClean="0"/>
              <a:t> TOM1 마지막 인터럽트에 Tom2_start++ 해주고</a:t>
            </a:r>
          </a:p>
          <a:p>
            <a:r>
              <a:rPr lang="ko-KR" altLang="en-US" sz="1400" dirty="0" smtClean="0"/>
              <a:t>맨 위에 Tom2_start == 8 일 때 실행시켜 동기화 맞추려 했는데 </a:t>
            </a:r>
            <a:r>
              <a:rPr lang="ko-KR" altLang="en-US" sz="1400" dirty="0" err="1" smtClean="0"/>
              <a:t>실패한걸</a:t>
            </a:r>
            <a:r>
              <a:rPr lang="ko-KR" altLang="en-US" sz="1400" dirty="0" smtClean="0"/>
              <a:t> 보아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&lt;- </a:t>
            </a:r>
            <a:r>
              <a:rPr lang="ko-KR" altLang="en-US" sz="1400" dirty="0" smtClean="0"/>
              <a:t>여기서 </a:t>
            </a:r>
            <a:r>
              <a:rPr lang="en-US" altLang="ko-KR" sz="1400" dirty="0" smtClean="0"/>
              <a:t>if(flag1%8==0) </a:t>
            </a:r>
            <a:r>
              <a:rPr lang="en-US" altLang="ko-KR" sz="1400" dirty="0" err="1" smtClean="0"/>
              <a:t>flag_high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 때랑 같이 실행시켜야 동기화가 된다고 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3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74"/>
            <a:ext cx="8579019" cy="1133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39083"/>
            <a:ext cx="8579019" cy="1128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48202"/>
          <a:stretch/>
        </p:blipFill>
        <p:spPr>
          <a:xfrm>
            <a:off x="227013" y="3177304"/>
            <a:ext cx="3120419" cy="26011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563" y="3177304"/>
            <a:ext cx="3434678" cy="2601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17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921"/>
            <a:ext cx="8339330" cy="1097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95022"/>
            <a:ext cx="8339330" cy="10916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462149"/>
            <a:ext cx="8339328" cy="10976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09" y="3822573"/>
            <a:ext cx="3667125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r="50608"/>
          <a:stretch/>
        </p:blipFill>
        <p:spPr>
          <a:xfrm>
            <a:off x="4714685" y="3822573"/>
            <a:ext cx="3244923" cy="2891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8156448" y="4400634"/>
            <a:ext cx="3657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지금까지 Tom1에서 </a:t>
            </a:r>
            <a:r>
              <a:rPr lang="ko-KR" altLang="en-US" sz="1200" dirty="0" err="1" smtClean="0"/>
              <a:t>rising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edge</a:t>
            </a:r>
            <a:r>
              <a:rPr lang="ko-KR" altLang="en-US" sz="1200" dirty="0" smtClean="0"/>
              <a:t> 될 때 어떻게 값을 </a:t>
            </a:r>
            <a:r>
              <a:rPr lang="ko-KR" altLang="en-US" sz="1200" dirty="0" err="1" smtClean="0"/>
              <a:t>옮겨야되나</a:t>
            </a:r>
            <a:r>
              <a:rPr lang="ko-KR" altLang="en-US" sz="1200" dirty="0" smtClean="0"/>
              <a:t> 고민했음</a:t>
            </a:r>
          </a:p>
          <a:p>
            <a:r>
              <a:rPr lang="ko-KR" altLang="en-US" sz="1200" dirty="0" smtClean="0"/>
              <a:t>현재 Tom2_start == 8일 때 실행하는데 이건 </a:t>
            </a:r>
          </a:p>
          <a:p>
            <a:r>
              <a:rPr lang="ko-KR" altLang="en-US" sz="1200" dirty="0" smtClean="0"/>
              <a:t>make_500ms_pulse_high()</a:t>
            </a:r>
          </a:p>
          <a:p>
            <a:r>
              <a:rPr lang="ko-KR" altLang="en-US" sz="1200" dirty="0" smtClean="0"/>
              <a:t>Tom2_start++;</a:t>
            </a:r>
          </a:p>
          <a:p>
            <a:r>
              <a:rPr lang="ko-KR" altLang="en-US" sz="1200" dirty="0" smtClean="0"/>
              <a:t>해서 2번째 사이클에서 </a:t>
            </a:r>
            <a:r>
              <a:rPr lang="ko-KR" altLang="en-US" sz="1200" dirty="0" err="1" smtClean="0"/>
              <a:t>함수실행</a:t>
            </a:r>
            <a:r>
              <a:rPr lang="ko-KR" altLang="en-US" sz="1200" dirty="0" smtClean="0"/>
              <a:t> 후 바로 ++하는데 1us (1/1000000)오차 있음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36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744075" cy="1281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28787"/>
            <a:ext cx="9827123" cy="1281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48138"/>
          <a:stretch/>
        </p:blipFill>
        <p:spPr>
          <a:xfrm>
            <a:off x="334963" y="3540125"/>
            <a:ext cx="2763837" cy="2375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565495" y="4358597"/>
            <a:ext cx="5829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위랑</a:t>
            </a:r>
            <a:r>
              <a:rPr lang="ko-KR" altLang="en-US" dirty="0" smtClean="0"/>
              <a:t> 동일, ++Tom2_start; 로 바꿨을 때 이렇게 실행됨.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8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111"/>
            <a:ext cx="9556955" cy="12420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5419"/>
            <a:ext cx="9556955" cy="12502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48299"/>
          <a:stretch/>
        </p:blipFill>
        <p:spPr>
          <a:xfrm>
            <a:off x="363793" y="3448846"/>
            <a:ext cx="3145401" cy="2722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12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333"/>
            <a:ext cx="10226098" cy="13434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1920"/>
            <a:ext cx="10226098" cy="13393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26" y="3343275"/>
            <a:ext cx="3669854" cy="3349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43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131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Inrush current interrupt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자쓰민의 인터럽트 대작전</dc:title>
  <dc:creator>user</dc:creator>
  <cp:lastModifiedBy>user</cp:lastModifiedBy>
  <cp:revision>3</cp:revision>
  <dcterms:created xsi:type="dcterms:W3CDTF">2023-07-11T10:28:41Z</dcterms:created>
  <dcterms:modified xsi:type="dcterms:W3CDTF">2023-07-11T10:42:01Z</dcterms:modified>
</cp:coreProperties>
</file>