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1482"/>
            <a:ext cx="12888889" cy="12888889"/>
            <a:chOff x="0" y="31482"/>
            <a:chExt cx="12888889" cy="12888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482"/>
              <a:ext cx="12888889" cy="12888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33861" y="-1475771"/>
            <a:ext cx="6531856" cy="6531856"/>
            <a:chOff x="10233861" y="-1475771"/>
            <a:chExt cx="6531856" cy="6531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3861" y="-1475771"/>
              <a:ext cx="6531856" cy="6531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8523" y="6072507"/>
            <a:ext cx="13976030" cy="50066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9198535"/>
            <a:ext cx="18368270" cy="35714"/>
            <a:chOff x="0" y="9198535"/>
            <a:chExt cx="18368270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198535"/>
              <a:ext cx="18368270" cy="3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93521" y="9402369"/>
            <a:ext cx="1627791" cy="6927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0579" y="9402074"/>
            <a:ext cx="2763732" cy="6927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391956" y="7913507"/>
            <a:ext cx="1944130" cy="1944130"/>
            <a:chOff x="15391956" y="7913507"/>
            <a:chExt cx="1944130" cy="194413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91956" y="7913507"/>
              <a:ext cx="1944130" cy="1944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FB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0898" y="2084435"/>
            <a:ext cx="19650006" cy="7506299"/>
            <a:chOff x="-290898" y="2084435"/>
            <a:chExt cx="19650006" cy="75062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0898" y="2084435"/>
              <a:ext cx="19650006" cy="75062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0" y="387980"/>
            <a:ext cx="3841767" cy="21642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6290" y="-19069"/>
            <a:ext cx="1302404" cy="14801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4091" y="2679528"/>
            <a:ext cx="6804872" cy="5728358"/>
            <a:chOff x="1044091" y="2679528"/>
            <a:chExt cx="6804872" cy="57283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4091" y="2679528"/>
              <a:ext cx="6804872" cy="57283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55447" y="8653626"/>
            <a:ext cx="3461221" cy="74296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55156" y="8653626"/>
            <a:ext cx="679583" cy="7429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92027" y="3810337"/>
            <a:ext cx="4064076" cy="3466740"/>
            <a:chOff x="11692027" y="3810337"/>
            <a:chExt cx="4064076" cy="34667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92027" y="3810337"/>
              <a:ext cx="4064076" cy="346674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58" y="9661512"/>
            <a:ext cx="3745878" cy="6646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FB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0898" y="2084435"/>
            <a:ext cx="19650006" cy="7506299"/>
            <a:chOff x="-290898" y="2084435"/>
            <a:chExt cx="19650006" cy="75062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0898" y="2084435"/>
              <a:ext cx="19650006" cy="75062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0" y="387980"/>
            <a:ext cx="3841767" cy="21642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77718" y="-19069"/>
            <a:ext cx="1576690" cy="148015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55447" y="8653626"/>
            <a:ext cx="3461221" cy="74296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55156" y="8653626"/>
            <a:ext cx="679583" cy="7429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4149" y="3116575"/>
            <a:ext cx="7804757" cy="4854264"/>
            <a:chOff x="544149" y="3116575"/>
            <a:chExt cx="7804757" cy="48542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149" y="3116575"/>
              <a:ext cx="7804757" cy="48542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47702" y="4020155"/>
            <a:ext cx="3987015" cy="3438939"/>
            <a:chOff x="11547702" y="4020155"/>
            <a:chExt cx="3987015" cy="343893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47702" y="4020155"/>
              <a:ext cx="3987015" cy="343893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58" y="9661512"/>
            <a:ext cx="3745878" cy="6646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DFB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0898" y="2084435"/>
            <a:ext cx="19650006" cy="7506299"/>
            <a:chOff x="-290898" y="2084435"/>
            <a:chExt cx="19650006" cy="75062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0898" y="2084435"/>
              <a:ext cx="19650006" cy="75062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0" y="387980"/>
            <a:ext cx="3841767" cy="21642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77718" y="-19069"/>
            <a:ext cx="1566680" cy="14706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55447" y="8653626"/>
            <a:ext cx="3461221" cy="74296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55156" y="8653626"/>
            <a:ext cx="679583" cy="7429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60813" y="2305756"/>
            <a:ext cx="6171429" cy="6109577"/>
            <a:chOff x="1360813" y="2305756"/>
            <a:chExt cx="6171429" cy="610957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0813" y="2305756"/>
              <a:ext cx="6171429" cy="61095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0932" y="3969183"/>
            <a:ext cx="4147629" cy="3379300"/>
            <a:chOff x="11510932" y="3969183"/>
            <a:chExt cx="4147629" cy="33793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10932" y="3969183"/>
              <a:ext cx="4147629" cy="33793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58" y="9661512"/>
            <a:ext cx="3745878" cy="6646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2745" y="4610357"/>
            <a:ext cx="16018511" cy="16018511"/>
            <a:chOff x="822745" y="4610357"/>
            <a:chExt cx="16018511" cy="160185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745" y="4610357"/>
              <a:ext cx="16018511" cy="160185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9308" y="5680306"/>
            <a:ext cx="2467777" cy="2467777"/>
            <a:chOff x="1369308" y="5680306"/>
            <a:chExt cx="2467777" cy="24677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9308" y="5680306"/>
              <a:ext cx="2467777" cy="24677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07273" y="-3736299"/>
            <a:ext cx="6531856" cy="6531856"/>
            <a:chOff x="10707273" y="-3736299"/>
            <a:chExt cx="6531856" cy="65318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7273" y="-3736299"/>
              <a:ext cx="6531856" cy="65318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9447865"/>
            <a:ext cx="18368270" cy="35714"/>
            <a:chOff x="0" y="9447865"/>
            <a:chExt cx="18368270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447865"/>
              <a:ext cx="18368270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33333" y="7967987"/>
            <a:ext cx="3619048" cy="516857"/>
            <a:chOff x="7333333" y="7967987"/>
            <a:chExt cx="3619048" cy="51685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333333" y="7967987"/>
              <a:ext cx="3619048" cy="16677"/>
              <a:chOff x="7333333" y="7967987"/>
              <a:chExt cx="3619048" cy="1667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333333" y="7967987"/>
                <a:ext cx="3619048" cy="1667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333333" y="8468166"/>
              <a:ext cx="3619048" cy="16677"/>
              <a:chOff x="7333333" y="8468166"/>
              <a:chExt cx="3619048" cy="1667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333333" y="8468166"/>
                <a:ext cx="3619048" cy="16677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5659" y="8012049"/>
              <a:ext cx="3384822" cy="5920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85525" y="1755572"/>
            <a:ext cx="9653711" cy="58659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FB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0898" y="2084435"/>
            <a:ext cx="19650006" cy="7506299"/>
            <a:chOff x="-290898" y="2084435"/>
            <a:chExt cx="19650006" cy="75062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0898" y="2084435"/>
              <a:ext cx="19650006" cy="75062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0" y="387980"/>
            <a:ext cx="3841767" cy="21642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6290" y="-19069"/>
            <a:ext cx="1302404" cy="14801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75618" y="2414366"/>
            <a:ext cx="9365254" cy="6661648"/>
            <a:chOff x="4275618" y="2414366"/>
            <a:chExt cx="9365254" cy="66616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5618" y="2414366"/>
              <a:ext cx="9365254" cy="66616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FB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0898" y="2084435"/>
            <a:ext cx="19650006" cy="7506299"/>
            <a:chOff x="-290898" y="2084435"/>
            <a:chExt cx="19650006" cy="75062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0898" y="2084435"/>
              <a:ext cx="19650006" cy="75062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0" y="387980"/>
            <a:ext cx="3841767" cy="21642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6290" y="-19069"/>
            <a:ext cx="1302404" cy="14801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3283" y="2675680"/>
            <a:ext cx="7192331" cy="5819496"/>
            <a:chOff x="863283" y="2675680"/>
            <a:chExt cx="7192331" cy="58194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283" y="2675680"/>
              <a:ext cx="7192331" cy="581949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8460" y="8773354"/>
            <a:ext cx="1166040" cy="7411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04790" y="3285103"/>
            <a:ext cx="5766077" cy="5104962"/>
            <a:chOff x="11004790" y="3285103"/>
            <a:chExt cx="5766077" cy="51049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4790" y="3285103"/>
              <a:ext cx="5766077" cy="510496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33389" y="8773354"/>
            <a:ext cx="1868021" cy="74115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58" y="9661512"/>
            <a:ext cx="3745878" cy="6646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FB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0898" y="2084435"/>
            <a:ext cx="19650006" cy="7506299"/>
            <a:chOff x="-290898" y="2084435"/>
            <a:chExt cx="19650006" cy="75062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0898" y="2084435"/>
              <a:ext cx="19650006" cy="75062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0" y="387980"/>
            <a:ext cx="3841767" cy="21642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6290" y="-19069"/>
            <a:ext cx="1302404" cy="148015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0263" y="4452446"/>
            <a:ext cx="6778555" cy="286559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991" y="7386782"/>
            <a:ext cx="1068602" cy="7493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4705" y="2939355"/>
            <a:ext cx="6120173" cy="74326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71605" y="7386925"/>
            <a:ext cx="968382" cy="74326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90846" y="4139820"/>
            <a:ext cx="6733316" cy="37464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7044" y="4392716"/>
            <a:ext cx="809917" cy="1922771"/>
            <a:chOff x="787044" y="4392716"/>
            <a:chExt cx="809917" cy="19227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044" y="4392716"/>
              <a:ext cx="809917" cy="1922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39679" y="4658008"/>
            <a:ext cx="1980150" cy="1850508"/>
            <a:chOff x="9039679" y="4658008"/>
            <a:chExt cx="1980150" cy="18505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39679" y="4658008"/>
              <a:ext cx="1980150" cy="185050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47783" y="2939355"/>
            <a:ext cx="1632306" cy="742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FB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0898" y="2084435"/>
            <a:ext cx="19650006" cy="7506299"/>
            <a:chOff x="-290898" y="2084435"/>
            <a:chExt cx="19650006" cy="75062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0898" y="2084435"/>
              <a:ext cx="19650006" cy="75062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0" y="387980"/>
            <a:ext cx="3841767" cy="21642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6290" y="-19069"/>
            <a:ext cx="1302404" cy="14801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0382" y="5201087"/>
            <a:ext cx="1532519" cy="1532519"/>
            <a:chOff x="420382" y="5201087"/>
            <a:chExt cx="1532519" cy="15325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382" y="5201087"/>
              <a:ext cx="1532519" cy="15325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99473" y="4196176"/>
            <a:ext cx="2103731" cy="1532519"/>
            <a:chOff x="10099473" y="4196176"/>
            <a:chExt cx="2103731" cy="15325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99473" y="4196176"/>
              <a:ext cx="2103731" cy="15325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83528" y="5105413"/>
            <a:ext cx="7233107" cy="189444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8492" y="7152645"/>
            <a:ext cx="1068307" cy="7435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801" y="3252810"/>
            <a:ext cx="2179478" cy="74355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14781" y="3184589"/>
            <a:ext cx="1838078" cy="75789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08679" y="6105207"/>
            <a:ext cx="849649" cy="742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419370" y="4391182"/>
            <a:ext cx="1090788" cy="1285571"/>
            <a:chOff x="14419370" y="4391182"/>
            <a:chExt cx="1090788" cy="12855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419370" y="4391182"/>
              <a:ext cx="1090788" cy="1285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40525" y="4267708"/>
            <a:ext cx="1557079" cy="1406172"/>
            <a:chOff x="12440525" y="4267708"/>
            <a:chExt cx="1557079" cy="140617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440525" y="4267708"/>
              <a:ext cx="1557079" cy="140617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57494" y="6094323"/>
            <a:ext cx="849650" cy="74296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734334" y="6105207"/>
            <a:ext cx="849650" cy="74296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13761" y="7538717"/>
            <a:ext cx="6790107" cy="1546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FB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0898" y="2084435"/>
            <a:ext cx="19650006" cy="7506299"/>
            <a:chOff x="-290898" y="2084435"/>
            <a:chExt cx="19650006" cy="75062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0898" y="2084435"/>
              <a:ext cx="19650006" cy="75062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0" y="387980"/>
            <a:ext cx="3841767" cy="21642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6290" y="-19069"/>
            <a:ext cx="1302404" cy="14801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842" y="4902274"/>
            <a:ext cx="1786130" cy="1791218"/>
            <a:chOff x="439842" y="4902274"/>
            <a:chExt cx="1786130" cy="17912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842" y="4902274"/>
              <a:ext cx="1786130" cy="17912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28607" y="4831323"/>
            <a:ext cx="1829326" cy="1933119"/>
            <a:chOff x="9528607" y="4831323"/>
            <a:chExt cx="1829326" cy="19331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8607" y="4831323"/>
              <a:ext cx="1829326" cy="193311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4545" y="4826999"/>
            <a:ext cx="6758526" cy="24177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6688" y="6855377"/>
            <a:ext cx="1576583" cy="116310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3789" y="3138733"/>
            <a:ext cx="1749991" cy="7429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88319" y="4056987"/>
            <a:ext cx="6751383" cy="417015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59759" y="7539166"/>
            <a:ext cx="1192431" cy="7411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52408" y="3138733"/>
            <a:ext cx="1292620" cy="7411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FB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0898" y="2084435"/>
            <a:ext cx="19650006" cy="7506299"/>
            <a:chOff x="-290898" y="2084435"/>
            <a:chExt cx="19650006" cy="75062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0898" y="2084435"/>
              <a:ext cx="19650006" cy="75062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0" y="387980"/>
            <a:ext cx="3841767" cy="21642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8781" y="276735"/>
            <a:ext cx="2492535" cy="7941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46289" y="-19070"/>
            <a:ext cx="1302405" cy="14801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6231" y="4178635"/>
            <a:ext cx="1566435" cy="2739332"/>
            <a:chOff x="376231" y="4178635"/>
            <a:chExt cx="1566435" cy="27393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231" y="4178635"/>
              <a:ext cx="1566435" cy="27393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3686" y="8098358"/>
            <a:ext cx="3129375" cy="1086443"/>
            <a:chOff x="2843686" y="8098358"/>
            <a:chExt cx="3129375" cy="10864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3686" y="8098358"/>
              <a:ext cx="3129375" cy="108644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67497" y="3979335"/>
            <a:ext cx="6660364" cy="32903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9195" y="7539696"/>
            <a:ext cx="1111364" cy="7848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4706" y="3353281"/>
            <a:ext cx="851867" cy="74296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73594" y="4414697"/>
            <a:ext cx="6720574" cy="24195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63699" y="7613553"/>
            <a:ext cx="1435535" cy="74296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16808" y="3153900"/>
            <a:ext cx="2142848" cy="7429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65018" y="4368530"/>
            <a:ext cx="1288310" cy="2359542"/>
            <a:chOff x="9965018" y="4368530"/>
            <a:chExt cx="1288310" cy="23595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65018" y="4368530"/>
              <a:ext cx="1288310" cy="23595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60669" y="7600412"/>
            <a:ext cx="2950418" cy="1584390"/>
            <a:chOff x="11760669" y="7600412"/>
            <a:chExt cx="2950418" cy="15843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60669" y="7600412"/>
              <a:ext cx="2950418" cy="15843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FB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0898" y="2084435"/>
            <a:ext cx="19650006" cy="7506299"/>
            <a:chOff x="-290898" y="2084435"/>
            <a:chExt cx="19650006" cy="75062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0898" y="2084435"/>
              <a:ext cx="19650006" cy="75062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0" y="387980"/>
            <a:ext cx="3841767" cy="21642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6290" y="-19069"/>
            <a:ext cx="1302404" cy="14801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0758" y="5303370"/>
            <a:ext cx="1375549" cy="1068429"/>
            <a:chOff x="510758" y="5303370"/>
            <a:chExt cx="1375549" cy="1068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758" y="5303370"/>
              <a:ext cx="1375549" cy="1068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09124" y="5133010"/>
            <a:ext cx="1600098" cy="1444660"/>
            <a:chOff x="9809124" y="5133010"/>
            <a:chExt cx="1600098" cy="14446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09124" y="5133010"/>
              <a:ext cx="1600098" cy="144466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25973" y="5133907"/>
            <a:ext cx="6595574" cy="153795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5224" y="7539166"/>
            <a:ext cx="894040" cy="74296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4705" y="3693830"/>
            <a:ext cx="1690296" cy="7429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84481" y="4828268"/>
            <a:ext cx="6776012" cy="11025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04107" y="7465309"/>
            <a:ext cx="771326" cy="7848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12300" y="3693830"/>
            <a:ext cx="1165125" cy="7429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356183" y="6224918"/>
            <a:ext cx="4696497" cy="2800602"/>
            <a:chOff x="12356183" y="6224918"/>
            <a:chExt cx="4696497" cy="280060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56183" y="6224918"/>
              <a:ext cx="4696497" cy="28006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FB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0898" y="2084435"/>
            <a:ext cx="19650006" cy="7506299"/>
            <a:chOff x="-290898" y="2084435"/>
            <a:chExt cx="19650006" cy="75062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0898" y="2084435"/>
              <a:ext cx="19650006" cy="75062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240" y="387980"/>
            <a:ext cx="3841767" cy="21642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46290" y="-19069"/>
            <a:ext cx="1302404" cy="14801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0758" y="3158725"/>
            <a:ext cx="8315093" cy="4552390"/>
            <a:chOff x="510758" y="3158725"/>
            <a:chExt cx="8315093" cy="45523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758" y="3158725"/>
              <a:ext cx="8315093" cy="4552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66893" y="3822012"/>
            <a:ext cx="4300738" cy="3552349"/>
            <a:chOff x="11366893" y="3822012"/>
            <a:chExt cx="4300738" cy="355234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66893" y="3822012"/>
              <a:ext cx="4300738" cy="355234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77224" y="8454250"/>
            <a:ext cx="3461221" cy="74296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48354" y="8454250"/>
            <a:ext cx="679583" cy="74296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58" y="9661512"/>
            <a:ext cx="3745878" cy="6646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2023-07-13T21:09:30Z</dcterms:created>
  <dcterms:modified xsi:type="dcterms:W3CDTF">2023-07-13T21:09:30Z</dcterms:modified>
</cp:coreProperties>
</file>