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93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3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0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11/30/2022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1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8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8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77E5F-D7E4-E532-93C7-3BE93E02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63" y="1900060"/>
            <a:ext cx="5274860" cy="952611"/>
          </a:xfrm>
        </p:spPr>
        <p:txBody>
          <a:bodyPr anchor="b">
            <a:normAutofit/>
          </a:bodyPr>
          <a:lstStyle/>
          <a:p>
            <a:r>
              <a:rPr lang="en-US" altLang="ko-KR" sz="3600" dirty="0"/>
              <a:t>BPS</a:t>
            </a:r>
            <a:r>
              <a:rPr lang="ko-KR" altLang="en-US" sz="3600" dirty="0"/>
              <a:t>에 따른 통신 속도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30D24-39A1-FF70-792A-DD260CF84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5538" y="3176543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기 구자민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겹겹이 쌓인 잎의 뼈대">
            <a:extLst>
              <a:ext uri="{FF2B5EF4-FFF2-40B4-BE49-F238E27FC236}">
                <a16:creationId xmlns:a16="http://schemas.microsoft.com/office/drawing/2014/main" id="{AE1A14E9-D7F7-E370-9D76-B645CA88A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5" r="17305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39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AF0ECD-51A2-A3AB-59B7-FE0055A5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662" y="2040688"/>
            <a:ext cx="3459760" cy="25032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300" spc="150" dirty="0"/>
              <a:t>BPS</a:t>
            </a:r>
            <a:r>
              <a:rPr lang="ko-KR" altLang="en-US" sz="3300" spc="150" dirty="0"/>
              <a:t>란</a:t>
            </a:r>
            <a:br>
              <a:rPr lang="en-US" altLang="ko-KR" sz="3300" spc="150" dirty="0"/>
            </a:br>
            <a:br>
              <a:rPr lang="en-US" altLang="ko-KR" sz="3300" spc="150" dirty="0"/>
            </a:br>
            <a:r>
              <a:rPr lang="en-US" altLang="ko-KR" sz="1800" spc="150" dirty="0"/>
              <a:t>bit per seconds</a:t>
            </a:r>
            <a:r>
              <a:rPr lang="ko-KR" altLang="en-US" sz="1800" spc="150" dirty="0"/>
              <a:t>의 약자로 </a:t>
            </a:r>
            <a:r>
              <a:rPr lang="en-US" altLang="ko-KR" sz="1800" spc="150" dirty="0"/>
              <a:t>1</a:t>
            </a:r>
            <a:r>
              <a:rPr lang="ko-KR" altLang="en-US" sz="1800" spc="150" dirty="0"/>
              <a:t>초간 송수신할 수 있는 비트 수를 나타낸 것이다</a:t>
            </a:r>
            <a:r>
              <a:rPr lang="en-US" altLang="ko-KR" sz="1800" spc="150" dirty="0"/>
              <a:t>.</a:t>
            </a:r>
            <a:r>
              <a:rPr lang="ko-KR" altLang="en-US" sz="1800" spc="150" dirty="0"/>
              <a:t> </a:t>
            </a:r>
            <a:endParaRPr lang="en-US" altLang="ko-KR" sz="1800" spc="1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E0479-E9D6-D65F-99F5-2FAD82346750}"/>
              </a:ext>
            </a:extLst>
          </p:cNvPr>
          <p:cNvSpPr txBox="1"/>
          <p:nvPr/>
        </p:nvSpPr>
        <p:spPr>
          <a:xfrm>
            <a:off x="322627" y="3837359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CA86E-271E-7861-00EA-8CE4CA56203E}"/>
              </a:ext>
            </a:extLst>
          </p:cNvPr>
          <p:cNvSpPr txBox="1"/>
          <p:nvPr/>
        </p:nvSpPr>
        <p:spPr>
          <a:xfrm>
            <a:off x="282541" y="5752802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CF84695-D23E-B0F2-A401-F8851F8F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4" y="309790"/>
            <a:ext cx="6021599" cy="3217779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E53EB4D-D9BF-44D7-2C4E-C0003E655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4" y="4759276"/>
            <a:ext cx="4233687" cy="6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464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C81C7E475E7149961FF995FAC8ADAD" ma:contentTypeVersion="5" ma:contentTypeDescription="새 문서를 만듭니다." ma:contentTypeScope="" ma:versionID="2a85c3c7b7d4b153be8e024dae81115b">
  <xsd:schema xmlns:xsd="http://www.w3.org/2001/XMLSchema" xmlns:xs="http://www.w3.org/2001/XMLSchema" xmlns:p="http://schemas.microsoft.com/office/2006/metadata/properties" xmlns:ns3="8c3d9149-5955-4b73-9468-b75a33bf7a64" xmlns:ns4="3e0d8165-ecac-403c-9298-411142888626" targetNamespace="http://schemas.microsoft.com/office/2006/metadata/properties" ma:root="true" ma:fieldsID="54cde17a27a67aec52ca0f4c53127a66" ns3:_="" ns4:_="">
    <xsd:import namespace="8c3d9149-5955-4b73-9468-b75a33bf7a64"/>
    <xsd:import namespace="3e0d8165-ecac-403c-9298-411142888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d9149-5955-4b73-9468-b75a33bf7a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d8165-ecac-403c-9298-4111428886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DF9E50-620E-44FF-B4D1-AE3671D6F60B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3e0d8165-ecac-403c-9298-411142888626"/>
    <ds:schemaRef ds:uri="http://purl.org/dc/terms/"/>
    <ds:schemaRef ds:uri="http://www.w3.org/XML/1998/namespace"/>
    <ds:schemaRef ds:uri="http://schemas.openxmlformats.org/package/2006/metadata/core-properties"/>
    <ds:schemaRef ds:uri="8c3d9149-5955-4b73-9468-b75a33bf7a64"/>
  </ds:schemaRefs>
</ds:datastoreItem>
</file>

<file path=customXml/itemProps2.xml><?xml version="1.0" encoding="utf-8"?>
<ds:datastoreItem xmlns:ds="http://schemas.openxmlformats.org/officeDocument/2006/customXml" ds:itemID="{3CE465B8-F88C-4488-9D2E-207756D12F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90EB9A-BAC1-4F04-AD45-88972CD1F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3d9149-5955-4b73-9468-b75a33bf7a64"/>
    <ds:schemaRef ds:uri="3e0d8165-ecac-403c-9298-411142888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Malgun Gothic Semilight</vt:lpstr>
      <vt:lpstr>Meiryo</vt:lpstr>
      <vt:lpstr>Malgun Gothic</vt:lpstr>
      <vt:lpstr>Corbel</vt:lpstr>
      <vt:lpstr>SketchLinesVTI</vt:lpstr>
      <vt:lpstr>BPS에 따른 통신 속도</vt:lpstr>
      <vt:lpstr>BPS란  bit per seconds의 약자로 1초간 송수신할 수 있는 비트 수를 나타낸 것이다.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Chattering 방지 설계</dc:title>
  <dc:creator>구자민</dc:creator>
  <cp:lastModifiedBy>구자민</cp:lastModifiedBy>
  <cp:revision>2</cp:revision>
  <dcterms:created xsi:type="dcterms:W3CDTF">2022-11-30T07:52:57Z</dcterms:created>
  <dcterms:modified xsi:type="dcterms:W3CDTF">2022-11-30T13:30:18Z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0x01010013C81C7E475E7149961FF995FAC8ADAD</vt:lpwstr>
  </property>
</Properties>
</file>