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notesMasterIdLst>
    <p:notesMasterId r:id="rId8"/>
  </p:notesMasterIdLst>
  <p:handoutMasterIdLst>
    <p:handoutMasterId r:id="rId9"/>
  </p:handoutMasterIdLst>
  <p:sldIdLst>
    <p:sldId id="256" r:id="rId5"/>
    <p:sldId id="282" r:id="rId6"/>
    <p:sldId id="261" r:id="rId7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8" userDrawn="1">
          <p15:clr>
            <a:srgbClr val="A4A3A4"/>
          </p15:clr>
        </p15:guide>
        <p15:guide id="2" pos="7080" userDrawn="1">
          <p15:clr>
            <a:srgbClr val="A4A3A4"/>
          </p15:clr>
        </p15:guide>
        <p15:guide id="3" pos="51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86432" autoAdjust="0"/>
  </p:normalViewPr>
  <p:slideViewPr>
    <p:cSldViewPr snapToGrid="0">
      <p:cViewPr varScale="1">
        <p:scale>
          <a:sx n="88" d="100"/>
          <a:sy n="88" d="100"/>
        </p:scale>
        <p:origin x="210" y="54"/>
      </p:cViewPr>
      <p:guideLst>
        <p:guide orient="horz" pos="1848"/>
        <p:guide pos="7080"/>
        <p:guide pos="5112"/>
      </p:guideLst>
    </p:cSldViewPr>
  </p:slideViewPr>
  <p:outlineViewPr>
    <p:cViewPr>
      <p:scale>
        <a:sx n="33" d="100"/>
        <a:sy n="33" d="100"/>
      </p:scale>
      <p:origin x="0" y="-481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61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80AE3C0-C0E9-40F8-963A-C710B0868C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B19749-4C26-46F6-A13E-4F2E91EC14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56DBFCA-9007-4FD6-B4A1-CB9B37B0EC99}" type="datetime1">
              <a:rPr lang="ko-KR" altLang="en-US" smtClean="0">
                <a:latin typeface="+mj-ea"/>
                <a:ea typeface="+mj-ea"/>
              </a:rPr>
              <a:t>2022-12-08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826E5B-3572-4EEA-91A0-FE0838ED61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1D8116-DB0F-4C4A-85AD-5331C0D78B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4DB74FA-BCF5-412C-B474-5CA730E53DF5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256456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27747BF7-8AAD-449B-A0BD-664B6D61E1F1}" type="datetime1">
              <a:rPr lang="ko-KR" altLang="en-US" smtClean="0"/>
              <a:pPr/>
              <a:t>2022-12-08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5ADF348-2A86-4531-BD4E-BD8C0BBDAD47}" type="slidenum">
              <a:rPr lang="en-US" altLang="ko-KR" smtClean="0"/>
              <a:pPr/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78876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5ADF348-2A86-4531-BD4E-BD8C0BBDAD47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746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797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ko-KR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421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F1947BE1-D586-49AE-B2E6-EE426AA23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532914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A4C316E-D918-422D-AC5F-D93C59AB67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78" y="627016"/>
            <a:ext cx="6389027" cy="5601790"/>
          </a:xfrm>
        </p:spPr>
        <p:txBody>
          <a:bodyPr rtlCol="0">
            <a:noAutofit/>
          </a:bodyPr>
          <a:lstStyle>
            <a:lvl1pPr algn="r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80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4B4012DC-9879-489B-B525-C474C5DD299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29797" y="627016"/>
            <a:ext cx="3199034" cy="5590903"/>
          </a:xfrm>
        </p:spPr>
        <p:txBody>
          <a:bodyPr rtlCol="0" anchor="ctr">
            <a:normAutofit/>
          </a:bodyPr>
          <a:lstStyle>
            <a:lvl1pPr>
              <a:defRPr lang="en-US" sz="2600" kern="1200" spc="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405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9DF7571-A130-4054-9513-4BDAC9AE53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830" y="635000"/>
            <a:ext cx="5171770" cy="2039374"/>
          </a:xfrm>
        </p:spPr>
        <p:txBody>
          <a:bodyPr rtlCol="0" anchor="b">
            <a:noAutofit/>
          </a:bodyPr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66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편집하려면 클릭하세요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DCA27FA5-F6EE-4784-AC43-76381FC2CD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1998" y="2911475"/>
            <a:ext cx="4500563" cy="3311525"/>
          </a:xfrm>
        </p:spPr>
        <p:txBody>
          <a:bodyPr rtlCol="0">
            <a:normAutofit/>
          </a:bodyPr>
          <a:lstStyle>
            <a:lvl1pPr>
              <a:defRPr lang="en-US" sz="2200" kern="1200" spc="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샘플 바닥글 텍스트</a:t>
            </a: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7094F8F4-63E4-4A00-8F98-09219DA987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42113" y="639763"/>
            <a:ext cx="2198687" cy="254635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B34D9F00-72E9-433A-9427-8DA07653B25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37675" y="638175"/>
            <a:ext cx="2198688" cy="254635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8" name="그림 개체 틀 17">
            <a:extLst>
              <a:ext uri="{FF2B5EF4-FFF2-40B4-BE49-F238E27FC236}">
                <a16:creationId xmlns:a16="http://schemas.microsoft.com/office/drawing/2014/main" id="{1AD0C148-B6DB-4D32-B139-403A6AEC3D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2113" y="3668713"/>
            <a:ext cx="2198687" cy="2554287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0" name="그림 개체 틀 19">
            <a:extLst>
              <a:ext uri="{FF2B5EF4-FFF2-40B4-BE49-F238E27FC236}">
                <a16:creationId xmlns:a16="http://schemas.microsoft.com/office/drawing/2014/main" id="{D9D424B8-9E08-469D-88C8-019306CA38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7675" y="3668713"/>
            <a:ext cx="2198688" cy="254635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92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마무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90108" y="1225106"/>
            <a:ext cx="8201891" cy="39518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66A3D1-C594-4520-A142-F0D3F59C5F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5193" y="3036762"/>
            <a:ext cx="7136064" cy="1700784"/>
          </a:xfrm>
        </p:spPr>
        <p:txBody>
          <a:bodyPr rtlCol="0"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편집하려면 클릭하세요</a:t>
            </a:r>
          </a:p>
        </p:txBody>
      </p:sp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2804" y="1225484"/>
            <a:ext cx="4059934" cy="3951807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47779" y="5355583"/>
            <a:ext cx="2270162" cy="577153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>
                <a:cs typeface="Calibri"/>
              </a:rPr>
              <a:t>편집하려면 클릭하세요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C16F6145-A1AE-4CDA-AE26-E8FDEFAAB395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984437" y="5355583"/>
            <a:ext cx="2270162" cy="577153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>
                <a:cs typeface="Calibri"/>
              </a:rPr>
              <a:t>편집하려면 클릭하세요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3FDD02FA-6843-4E54-ACDC-AFEAFB4EFAA9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9421095" y="5355583"/>
            <a:ext cx="2270162" cy="577153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>
                <a:cs typeface="Calibri"/>
              </a:rPr>
              <a:t>편집하려면 클릭하세요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05051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샘플 바닥글 텍스트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24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안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64985"/>
            <a:ext cx="5297764" cy="39521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693472D-332A-4010-9FEA-8E1E9AE7E1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6213" y="336958"/>
            <a:ext cx="10616187" cy="1700784"/>
          </a:xfrm>
        </p:spPr>
        <p:txBody>
          <a:bodyPr rtlCol="0"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0120" y="2587752"/>
            <a:ext cx="3694176" cy="3258102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>
                <a:cs typeface="Calibri"/>
              </a:rPr>
              <a:t>마스터 텍스트 스타일을 편집하려면 클릭하세요</a:t>
            </a:r>
            <a:r>
              <a:rPr lang="en-US" altLang="ko-KR" noProof="0">
                <a:cs typeface="Calibri"/>
              </a:rPr>
              <a:t>.</a:t>
            </a:r>
          </a:p>
          <a:p>
            <a:pPr rtl="0"/>
            <a:endParaRPr lang="ko-KR" altLang="en-US" noProof="0">
              <a:cs typeface="Calibri"/>
            </a:endParaRP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69D1BED5-2D39-40ED-92F5-CF06BE8A75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97764" y="2265363"/>
            <a:ext cx="3479524" cy="3951287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77288" y="2265363"/>
            <a:ext cx="3414712" cy="3951287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1" y="6356350"/>
            <a:ext cx="3353262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샘플 바닥글 텍스트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90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소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0438" y="317499"/>
            <a:ext cx="4500737" cy="2095501"/>
          </a:xfrm>
        </p:spPr>
        <p:txBody>
          <a:bodyPr rtlCol="0">
            <a:noAutofit/>
          </a:bodyPr>
          <a:lstStyle>
            <a:lvl1pPr>
              <a:defRPr sz="5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sz="5400" noProof="0"/>
              <a:t>마스터 텍스트 스타일을 편집하려면 클릭하세요</a:t>
            </a:r>
            <a:r>
              <a:rPr lang="en-US" altLang="ko-KR" sz="5400" noProof="0"/>
              <a:t>.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0438" y="2587625"/>
            <a:ext cx="4500737" cy="35941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sz="2000" noProof="0">
                <a:solidFill>
                  <a:schemeClr val="bg1"/>
                </a:solidFill>
                <a:cs typeface="Calibri"/>
              </a:rPr>
              <a:t>마스터 텍스트 스타일을 편집하려면 클릭하세요</a:t>
            </a:r>
            <a:r>
              <a:rPr lang="en-US" altLang="ko-KR" sz="2000" noProof="0">
                <a:solidFill>
                  <a:schemeClr val="bg1"/>
                </a:solidFill>
                <a:cs typeface="Calibri"/>
              </a:rPr>
              <a:t>.</a:t>
            </a:r>
          </a:p>
        </p:txBody>
      </p:sp>
      <p:sp>
        <p:nvSpPr>
          <p:cNvPr id="15" name="바닥글 개체 틀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ko-KR" altLang="en-US" b="1" noProof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샘플 바닥글 텍스트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4474" y="0"/>
            <a:ext cx="3046351" cy="34283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6B54A389-080E-45CE-8275-215B7C9B58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48763" y="0"/>
            <a:ext cx="3048000" cy="342900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6" name="그림 개체 틀 25">
            <a:extLst>
              <a:ext uri="{FF2B5EF4-FFF2-40B4-BE49-F238E27FC236}">
                <a16:creationId xmlns:a16="http://schemas.microsoft.com/office/drawing/2014/main" id="{F5006F58-5D95-4392-9D32-BE333EA549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2350" y="3429000"/>
            <a:ext cx="6076950" cy="342900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20XX</a:t>
            </a:r>
            <a:r>
              <a:rPr lang="ko-KR" altLang="en-US" dirty="0"/>
              <a:t>년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73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나누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81E0804-8E9E-4C6E-B18D-44FE715B2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rtlCol="0" anchor="b">
            <a:normAutofit/>
          </a:bodyPr>
          <a:lstStyle>
            <a:lvl1pPr>
              <a:defRPr sz="7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60120" y="4544568"/>
            <a:ext cx="10268712" cy="1545336"/>
          </a:xfrm>
        </p:spPr>
        <p:txBody>
          <a:bodyPr rtlCol="0"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384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236976" cy="365125"/>
          </a:xfrm>
        </p:spPr>
        <p:txBody>
          <a:bodyPr rtlCol="0"/>
          <a:lstStyle/>
          <a:p>
            <a:pPr rtl="0"/>
            <a:r>
              <a:rPr lang="ko-KR" altLang="en-US" noProof="0"/>
              <a:t>샘플 바닥글 텍스트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en-US" altLang="ko-KR" noProof="0"/>
              <a:t>20XX</a:t>
            </a:r>
            <a:r>
              <a:rPr lang="ko-KR" altLang="en-US" noProof="0"/>
              <a:t>년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7CE633F-9882-4A5C-83A2-1109D0C73261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38828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5771" y="1004205"/>
            <a:ext cx="6096000" cy="3725183"/>
          </a:xfrm>
        </p:spPr>
        <p:txBody>
          <a:bodyPr rtlCol="0">
            <a:noAutofit/>
          </a:bodyPr>
          <a:lstStyle>
            <a:lvl1pPr>
              <a:defRPr sz="6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sz="5400" noProof="0"/>
              <a:t>마스터 텍스트 스타일을 편집하려면 클릭하세요</a:t>
            </a:r>
            <a:r>
              <a:rPr lang="en-US" altLang="ko-KR" sz="5400" noProof="0"/>
              <a:t>.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7345" cy="685800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5" name="바닥글 개체 틀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ko-KR" altLang="en-US" noProof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샘플 바닥글 텍스트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5771" y="4865914"/>
            <a:ext cx="6096000" cy="532038"/>
          </a:xfrm>
        </p:spPr>
        <p:txBody>
          <a:bodyPr rtlCol="0" anchor="ctr">
            <a:normAutofit/>
          </a:bodyPr>
          <a:lstStyle>
            <a:lvl1pPr>
              <a:defRPr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sz="2000" noProof="0">
                <a:solidFill>
                  <a:schemeClr val="bg1"/>
                </a:solidFill>
                <a:cs typeface="Calibri"/>
              </a:rPr>
              <a:t>마스터 텍스트 스타일을 편집하려면 클릭하세요</a:t>
            </a:r>
            <a:r>
              <a:rPr lang="en-US" altLang="ko-KR" sz="2000" noProof="0">
                <a:solidFill>
                  <a:schemeClr val="bg1"/>
                </a:solidFill>
                <a:cs typeface="Calibri"/>
              </a:rPr>
              <a:t>.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4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91DF4D9E-FD4F-4244-ACD6-44EC4C0494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6800" y="3048000"/>
            <a:ext cx="1790700" cy="179070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4" name="그림 개체 틀 22">
            <a:extLst>
              <a:ext uri="{FF2B5EF4-FFF2-40B4-BE49-F238E27FC236}">
                <a16:creationId xmlns:a16="http://schemas.microsoft.com/office/drawing/2014/main" id="{44F5B526-8975-4F7C-B558-830FCEE068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1762" y="3048000"/>
            <a:ext cx="1790700" cy="179070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5" name="그림 개체 틀 22">
            <a:extLst>
              <a:ext uri="{FF2B5EF4-FFF2-40B4-BE49-F238E27FC236}">
                <a16:creationId xmlns:a16="http://schemas.microsoft.com/office/drawing/2014/main" id="{ED20DBB5-D24E-40D6-AFFB-428692A51A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76021" y="3048000"/>
            <a:ext cx="1790700" cy="179070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6" name="그림 개체 틀 22">
            <a:extLst>
              <a:ext uri="{FF2B5EF4-FFF2-40B4-BE49-F238E27FC236}">
                <a16:creationId xmlns:a16="http://schemas.microsoft.com/office/drawing/2014/main" id="{F6F7262C-3E29-4219-AF83-B7A71B97A13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4500" y="3048000"/>
            <a:ext cx="1790700" cy="179070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53861F78-BD42-4F29-8487-1641CFD0391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ko-KR" altLang="en-US" noProof="0"/>
              <a:t>편집하려면 클릭하세요</a:t>
            </a:r>
          </a:p>
        </p:txBody>
      </p:sp>
      <p:sp>
        <p:nvSpPr>
          <p:cNvPr id="29" name="텍스트 개체 틀 27">
            <a:extLst>
              <a:ext uri="{FF2B5EF4-FFF2-40B4-BE49-F238E27FC236}">
                <a16:creationId xmlns:a16="http://schemas.microsoft.com/office/drawing/2014/main" id="{FFAB1F8B-1CEE-4068-86DE-561A12A0418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66800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ko-KR" altLang="en-US" noProof="0"/>
              <a:t>편집하려면 클릭하세요</a:t>
            </a:r>
          </a:p>
        </p:txBody>
      </p:sp>
      <p:sp>
        <p:nvSpPr>
          <p:cNvPr id="30" name="텍스트 개체 틀 27">
            <a:extLst>
              <a:ext uri="{FF2B5EF4-FFF2-40B4-BE49-F238E27FC236}">
                <a16:creationId xmlns:a16="http://schemas.microsoft.com/office/drawing/2014/main" id="{D5AE44CD-B78E-4EE2-B0F2-E0D436C2BA1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21762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ko-KR" altLang="en-US" noProof="0"/>
              <a:t>편집하려면 클릭하세요</a:t>
            </a:r>
          </a:p>
        </p:txBody>
      </p:sp>
      <p:sp>
        <p:nvSpPr>
          <p:cNvPr id="31" name="텍스트 개체 틀 27">
            <a:extLst>
              <a:ext uri="{FF2B5EF4-FFF2-40B4-BE49-F238E27FC236}">
                <a16:creationId xmlns:a16="http://schemas.microsoft.com/office/drawing/2014/main" id="{3C4FE2DB-091F-4F7A-B6B6-9A6F22AC0B5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21762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ko-KR" altLang="en-US" noProof="0"/>
              <a:t>편집하려면 클릭하세요</a:t>
            </a:r>
          </a:p>
        </p:txBody>
      </p:sp>
      <p:sp>
        <p:nvSpPr>
          <p:cNvPr id="32" name="텍스트 개체 틀 27">
            <a:extLst>
              <a:ext uri="{FF2B5EF4-FFF2-40B4-BE49-F238E27FC236}">
                <a16:creationId xmlns:a16="http://schemas.microsoft.com/office/drawing/2014/main" id="{3A3F9D5D-A5CF-482B-A14C-E5BFADB76F7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76021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ko-KR" altLang="en-US" noProof="0"/>
              <a:t>편집하려면 클릭하세요</a:t>
            </a:r>
          </a:p>
        </p:txBody>
      </p:sp>
      <p:sp>
        <p:nvSpPr>
          <p:cNvPr id="33" name="텍스트 개체 틀 27">
            <a:extLst>
              <a:ext uri="{FF2B5EF4-FFF2-40B4-BE49-F238E27FC236}">
                <a16:creationId xmlns:a16="http://schemas.microsoft.com/office/drawing/2014/main" id="{A4F265B4-1FBB-4396-A938-862D45713AE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76021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ko-KR" altLang="en-US" noProof="0"/>
              <a:t>편집하려면 클릭하세요</a:t>
            </a:r>
          </a:p>
        </p:txBody>
      </p:sp>
      <p:sp>
        <p:nvSpPr>
          <p:cNvPr id="34" name="텍스트 개체 틀 27">
            <a:extLst>
              <a:ext uri="{FF2B5EF4-FFF2-40B4-BE49-F238E27FC236}">
                <a16:creationId xmlns:a16="http://schemas.microsoft.com/office/drawing/2014/main" id="{AC1BA7DC-98B0-4261-8F1E-8101FB5D480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34500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ko-KR" altLang="en-US" noProof="0"/>
              <a:t>편집하려면 클릭하세요</a:t>
            </a:r>
          </a:p>
        </p:txBody>
      </p:sp>
      <p:sp>
        <p:nvSpPr>
          <p:cNvPr id="35" name="텍스트 개체 틀 27">
            <a:extLst>
              <a:ext uri="{FF2B5EF4-FFF2-40B4-BE49-F238E27FC236}">
                <a16:creationId xmlns:a16="http://schemas.microsoft.com/office/drawing/2014/main" id="{2E4EF69E-34E2-46FF-A0FA-3F136396D3E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34500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ko-KR" altLang="en-US" noProof="0"/>
              <a:t>편집하려면 클릭하세요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샘플 바닥글 텍스트</a:t>
            </a:r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68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60121" y="2587752"/>
            <a:ext cx="4818888" cy="892048"/>
          </a:xfrm>
        </p:spPr>
        <p:txBody>
          <a:bodyPr rtlCol="0" anchor="ctr"/>
          <a:lstStyle>
            <a:lvl1pPr marL="0" indent="0">
              <a:buNone/>
              <a:defRPr sz="26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60120" y="3594538"/>
            <a:ext cx="4818888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409944" y="2587752"/>
            <a:ext cx="4818888" cy="892048"/>
          </a:xfrm>
        </p:spPr>
        <p:txBody>
          <a:bodyPr rtlCol="0" anchor="ctr"/>
          <a:lstStyle>
            <a:lvl1pPr marL="0" indent="0">
              <a:buNone/>
              <a:defRPr sz="26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09944" y="3594538"/>
            <a:ext cx="4818888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593407" cy="365125"/>
          </a:xfrm>
        </p:spPr>
        <p:txBody>
          <a:bodyPr rtlCol="0"/>
          <a:lstStyle/>
          <a:p>
            <a:pPr rtl="0"/>
            <a:r>
              <a:rPr lang="ko-KR" altLang="en-US" noProof="0"/>
              <a:t>샘플 바닥글 텍스트</a:t>
            </a:r>
          </a:p>
        </p:txBody>
      </p:sp>
      <p:sp>
        <p:nvSpPr>
          <p:cNvPr id="10" name="날짜 개체 틀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en-US" altLang="ko-KR" noProof="0"/>
              <a:t>20XX</a:t>
            </a:r>
            <a:r>
              <a:rPr lang="ko-KR" altLang="en-US" noProof="0"/>
              <a:t>년</a:t>
            </a: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52302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열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60121" y="2587752"/>
            <a:ext cx="3236976" cy="892048"/>
          </a:xfrm>
        </p:spPr>
        <p:txBody>
          <a:bodyPr rtlCol="0" anchor="ctr"/>
          <a:lstStyle>
            <a:lvl1pPr marL="0" indent="0">
              <a:buNone/>
              <a:defRPr sz="26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마스터 텍스트를 편집하려면 클릭하세요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60120" y="3594538"/>
            <a:ext cx="3236976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77512" y="2587752"/>
            <a:ext cx="3236976" cy="892048"/>
          </a:xfrm>
        </p:spPr>
        <p:txBody>
          <a:bodyPr rtlCol="0" anchor="ctr"/>
          <a:lstStyle>
            <a:lvl1pPr marL="0" indent="0">
              <a:buNone/>
              <a:defRPr sz="26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477512" y="3594538"/>
            <a:ext cx="3236976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9054C03E-8FD4-4345-A971-0A2CCF5C4AA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94903" y="2587752"/>
            <a:ext cx="3236976" cy="892048"/>
          </a:xfrm>
        </p:spPr>
        <p:txBody>
          <a:bodyPr rtlCol="0" anchor="ctr"/>
          <a:lstStyle>
            <a:lvl1pPr marL="0" indent="0">
              <a:buNone/>
              <a:defRPr sz="26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</a:p>
        </p:txBody>
      </p:sp>
      <p:sp>
        <p:nvSpPr>
          <p:cNvPr id="15" name="내용 개체 틀 5">
            <a:extLst>
              <a:ext uri="{FF2B5EF4-FFF2-40B4-BE49-F238E27FC236}">
                <a16:creationId xmlns:a16="http://schemas.microsoft.com/office/drawing/2014/main" id="{56D09A0C-509F-447E-AFB1-5531727D7DF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94903" y="3594538"/>
            <a:ext cx="3236976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 rtlCol="0"/>
          <a:lstStyle/>
          <a:p>
            <a:pPr rtl="0"/>
            <a:r>
              <a:rPr lang="ko-KR" altLang="en-US" noProof="0"/>
              <a:t>샘플 바닥글 텍스트</a:t>
            </a:r>
          </a:p>
        </p:txBody>
      </p:sp>
      <p:sp>
        <p:nvSpPr>
          <p:cNvPr id="10" name="날짜 개체 틀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en-US" altLang="ko-KR" noProof="0"/>
              <a:t>20XX</a:t>
            </a:r>
            <a:r>
              <a:rPr lang="ko-KR" altLang="en-US" noProof="0"/>
              <a:t>년</a:t>
            </a: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94045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b="1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b="1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 cap="all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샘플 바닥글 텍스트</a:t>
            </a:r>
            <a:endParaRPr lang="ko-KR" altLang="en-US" b="1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2917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3" r:id="rId4"/>
    <p:sldLayoutId id="2147483672" r:id="rId5"/>
    <p:sldLayoutId id="2147483686" r:id="rId6"/>
    <p:sldLayoutId id="2147483687" r:id="rId7"/>
    <p:sldLayoutId id="2147483675" r:id="rId8"/>
    <p:sldLayoutId id="2147483688" r:id="rId9"/>
    <p:sldLayoutId id="2147483682" r:id="rId10"/>
    <p:sldLayoutId id="2147483689" r:id="rId11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6600" b="1" kern="1200" cap="all" spc="120" baseline="0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b="1" kern="1200" spc="5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74320" indent="-274320" algn="l" defTabSz="914400" rtl="0" eaLnBrk="1" latinLnBrk="1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b="1" kern="1200" spc="5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274320" indent="0" algn="l" defTabSz="914400" rtl="0" eaLnBrk="1" latinLnBrk="1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594360" indent="-274320" algn="l" defTabSz="914400" rtl="0" eaLnBrk="1" latinLnBrk="1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b="1" kern="1200" spc="5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594360" indent="0" algn="l" defTabSz="914400" rtl="0" eaLnBrk="1" latinLnBrk="1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>
            <a:extLst>
              <a:ext uri="{FF2B5EF4-FFF2-40B4-BE49-F238E27FC236}">
                <a16:creationId xmlns:a16="http://schemas.microsoft.com/office/drawing/2014/main" id="{E8C4EFE6-2069-473C-9C7D-664E02AC6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8" y="627016"/>
            <a:ext cx="6389027" cy="5601790"/>
          </a:xfrm>
        </p:spPr>
        <p:txBody>
          <a:bodyPr rtlCol="0"/>
          <a:lstStyle/>
          <a:p>
            <a:pPr rtl="0"/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FeeD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FORWARD CONTROL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0A309D09-2937-4053-9CD6-3131EABB07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29797" y="627016"/>
            <a:ext cx="3199034" cy="5590903"/>
          </a:xfrm>
        </p:spPr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 구자민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6000" dirty="0"/>
              <a:t>FEED FORWARD</a:t>
            </a:r>
            <a:endParaRPr lang="ko-KR" altLang="en-US" sz="60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EC63CF9-E877-6FF7-FC1A-481C88B29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15" y="2475357"/>
            <a:ext cx="4153834" cy="289400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931776B-D00B-FFA8-C901-87F4A5937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2814" y="2387826"/>
            <a:ext cx="4381499" cy="30773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ED2533-AB69-F19D-A99D-060899EC6EC6}"/>
              </a:ext>
            </a:extLst>
          </p:cNvPr>
          <p:cNvSpPr txBox="1"/>
          <p:nvPr/>
        </p:nvSpPr>
        <p:spPr>
          <a:xfrm>
            <a:off x="3199720" y="5921971"/>
            <a:ext cx="470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번은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목표값의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20%, 2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번은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목표값의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30%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적용하였다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overshoot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발생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2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번은 적정 값을 찾았다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2EECC1-4733-4AC7-CDA0-DAA81A0DD522}"/>
              </a:ext>
            </a:extLst>
          </p:cNvPr>
          <p:cNvSpPr txBox="1"/>
          <p:nvPr/>
        </p:nvSpPr>
        <p:spPr>
          <a:xfrm>
            <a:off x="2340429" y="5519202"/>
            <a:ext cx="744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1.  20%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B66004-7632-7763-A1A7-40AD16E05814}"/>
              </a:ext>
            </a:extLst>
          </p:cNvPr>
          <p:cNvSpPr txBox="1"/>
          <p:nvPr/>
        </p:nvSpPr>
        <p:spPr>
          <a:xfrm>
            <a:off x="8246609" y="5482151"/>
            <a:ext cx="744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2.  30%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22203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6000" dirty="0"/>
              <a:t>FEED FORWARD</a:t>
            </a:r>
            <a:endParaRPr lang="ko-KR" altLang="en-US" sz="6000" dirty="0"/>
          </a:p>
        </p:txBody>
      </p:sp>
      <p:pic>
        <p:nvPicPr>
          <p:cNvPr id="19" name="내용 개체 틀 18">
            <a:extLst>
              <a:ext uri="{FF2B5EF4-FFF2-40B4-BE49-F238E27FC236}">
                <a16:creationId xmlns:a16="http://schemas.microsoft.com/office/drawing/2014/main" id="{4FBB1E7D-5501-9936-3C50-E2F99C8A43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51908" y="2366035"/>
            <a:ext cx="4220250" cy="2964132"/>
          </a:xfr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9DE6869-1D98-581F-2E17-1699EB60F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439" y="2383086"/>
            <a:ext cx="4552950" cy="275272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2AA0D84-C577-1A95-EF71-93E079E6F8ED}"/>
              </a:ext>
            </a:extLst>
          </p:cNvPr>
          <p:cNvSpPr txBox="1"/>
          <p:nvPr/>
        </p:nvSpPr>
        <p:spPr>
          <a:xfrm>
            <a:off x="3416590" y="6263187"/>
            <a:ext cx="5355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목표치의 도달 값이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Feedforward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설계 전보다 후가 더 빠른 것을 볼 수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C352F5-758D-F4BA-4E52-FE4F78D66A93}"/>
              </a:ext>
            </a:extLst>
          </p:cNvPr>
          <p:cNvSpPr txBox="1"/>
          <p:nvPr/>
        </p:nvSpPr>
        <p:spPr>
          <a:xfrm>
            <a:off x="1971331" y="5330167"/>
            <a:ext cx="1753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Feedforward </a:t>
            </a:r>
            <a:r>
              <a:rPr lang="ko-KR" altLang="en-US" dirty="0"/>
              <a:t>전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B30209-DD5F-B7C3-1658-F45EED25318A}"/>
              </a:ext>
            </a:extLst>
          </p:cNvPr>
          <p:cNvSpPr txBox="1"/>
          <p:nvPr/>
        </p:nvSpPr>
        <p:spPr>
          <a:xfrm>
            <a:off x="8353769" y="5492938"/>
            <a:ext cx="182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Feedforward </a:t>
            </a:r>
            <a:r>
              <a:rPr lang="ko-KR" altLang="en-US" dirty="0"/>
              <a:t>후 </a:t>
            </a:r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2848517_TF11201103_Win32" id="{FCE269D2-560F-434E-9F4D-48E1D7CB35A2}" vid="{4FF26E2A-7A65-4987-A8D7-EBCF15079B1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0EFE35-5C2D-4EEC-93CA-7B3D4088735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51B918-0091-4E96-9E28-42B87D9557A7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33878E47-D7B4-44CA-8507-24783F79A5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은은한 디자인</Template>
  <TotalTime>17</TotalTime>
  <Words>64</Words>
  <Application>Microsoft Office PowerPoint</Application>
  <PresentationFormat>와이드스크린</PresentationFormat>
  <Paragraphs>14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Franklin Gothic Medium</vt:lpstr>
      <vt:lpstr>Wingdings</vt:lpstr>
      <vt:lpstr>JuxtaposeVTI</vt:lpstr>
      <vt:lpstr>FeeD FORWARD CONTROL</vt:lpstr>
      <vt:lpstr>FEED FORWARD</vt:lpstr>
      <vt:lpstr>FEED FORWARD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FeeD FORWARD CONTROL</dc:title>
  <dc:creator>구자민</dc:creator>
  <cp:lastModifiedBy>구자민</cp:lastModifiedBy>
  <cp:revision>1</cp:revision>
  <dcterms:created xsi:type="dcterms:W3CDTF">2022-12-08T07:07:38Z</dcterms:created>
  <dcterms:modified xsi:type="dcterms:W3CDTF">2022-12-08T07:25:18Z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